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53"/>
  </p:notesMasterIdLst>
  <p:handoutMasterIdLst>
    <p:handoutMasterId r:id="rId54"/>
  </p:handoutMasterIdLst>
  <p:sldIdLst>
    <p:sldId id="1735" r:id="rId3"/>
    <p:sldId id="1736" r:id="rId4"/>
    <p:sldId id="2279" r:id="rId5"/>
    <p:sldId id="2341" r:id="rId6"/>
    <p:sldId id="2368" r:id="rId7"/>
    <p:sldId id="2419" r:id="rId8"/>
    <p:sldId id="2421" r:id="rId9"/>
    <p:sldId id="2420" r:id="rId10"/>
    <p:sldId id="2422" r:id="rId11"/>
    <p:sldId id="2423" r:id="rId12"/>
    <p:sldId id="2424" r:id="rId13"/>
    <p:sldId id="2425" r:id="rId14"/>
    <p:sldId id="2426" r:id="rId15"/>
    <p:sldId id="2427" r:id="rId16"/>
    <p:sldId id="2428" r:id="rId17"/>
    <p:sldId id="2369" r:id="rId18"/>
    <p:sldId id="2349" r:id="rId19"/>
    <p:sldId id="2352" r:id="rId20"/>
    <p:sldId id="2429" r:id="rId21"/>
    <p:sldId id="2430" r:id="rId22"/>
    <p:sldId id="2370" r:id="rId23"/>
    <p:sldId id="2360" r:id="rId24"/>
    <p:sldId id="2431" r:id="rId25"/>
    <p:sldId id="2433" r:id="rId26"/>
    <p:sldId id="2361" r:id="rId27"/>
    <p:sldId id="2434" r:id="rId28"/>
    <p:sldId id="2435" r:id="rId29"/>
    <p:sldId id="2436" r:id="rId30"/>
    <p:sldId id="2439" r:id="rId31"/>
    <p:sldId id="2362" r:id="rId32"/>
    <p:sldId id="2438" r:id="rId33"/>
    <p:sldId id="2437" r:id="rId34"/>
    <p:sldId id="2440" r:id="rId35"/>
    <p:sldId id="2441" r:id="rId36"/>
    <p:sldId id="2442" r:id="rId37"/>
    <p:sldId id="2443" r:id="rId38"/>
    <p:sldId id="2444" r:id="rId39"/>
    <p:sldId id="2445" r:id="rId40"/>
    <p:sldId id="2446" r:id="rId41"/>
    <p:sldId id="2447" r:id="rId42"/>
    <p:sldId id="2448" r:id="rId43"/>
    <p:sldId id="2449" r:id="rId44"/>
    <p:sldId id="2450" r:id="rId45"/>
    <p:sldId id="2451" r:id="rId46"/>
    <p:sldId id="2452" r:id="rId47"/>
    <p:sldId id="2453" r:id="rId48"/>
    <p:sldId id="2454" r:id="rId49"/>
    <p:sldId id="2455" r:id="rId50"/>
    <p:sldId id="2456" r:id="rId51"/>
    <p:sldId id="1701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F67B6-01CF-4E6C-B17E-C25B9A85BF7B}" v="23" dt="2022-09-29T13:13:10.75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6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F2C26AF4-7132-447E-9B2A-42A50BED4D30}"/>
    <pc:docChg chg="undo custSel addSld delSld modSld sldOrd">
      <pc:chgData name="Yoel Kortick" userId="167978f5-7f40-4909-85d5-d4149554ad4e" providerId="ADAL" clId="{F2C26AF4-7132-447E-9B2A-42A50BED4D30}" dt="2022-09-22T15:04:34.892" v="7870" actId="14100"/>
      <pc:docMkLst>
        <pc:docMk/>
      </pc:docMkLst>
      <pc:sldChg chg="modSp mod">
        <pc:chgData name="Yoel Kortick" userId="167978f5-7f40-4909-85d5-d4149554ad4e" providerId="ADAL" clId="{F2C26AF4-7132-447E-9B2A-42A50BED4D30}" dt="2022-09-22T15:04:34.892" v="7870" actId="14100"/>
        <pc:sldMkLst>
          <pc:docMk/>
          <pc:sldMk cId="2912683670" sldId="1735"/>
        </pc:sldMkLst>
        <pc:spChg chg="mod">
          <ac:chgData name="Yoel Kortick" userId="167978f5-7f40-4909-85d5-d4149554ad4e" providerId="ADAL" clId="{F2C26AF4-7132-447E-9B2A-42A50BED4D30}" dt="2022-09-22T15:04:34.892" v="7870" actId="14100"/>
          <ac:spMkLst>
            <pc:docMk/>
            <pc:sldMk cId="2912683670" sldId="1735"/>
            <ac:spMk id="8" creationId="{4F7E73F6-75FC-44E9-BBFF-F064A233FBD3}"/>
          </ac:spMkLst>
        </pc:spChg>
      </pc:sldChg>
      <pc:sldChg chg="modSp add del mod">
        <pc:chgData name="Yoel Kortick" userId="167978f5-7f40-4909-85d5-d4149554ad4e" providerId="ADAL" clId="{F2C26AF4-7132-447E-9B2A-42A50BED4D30}" dt="2022-09-22T13:42:53.763" v="6317" actId="20577"/>
        <pc:sldMkLst>
          <pc:docMk/>
          <pc:sldMk cId="3267142644" sldId="1736"/>
        </pc:sldMkLst>
        <pc:spChg chg="mod">
          <ac:chgData name="Yoel Kortick" userId="167978f5-7f40-4909-85d5-d4149554ad4e" providerId="ADAL" clId="{F2C26AF4-7132-447E-9B2A-42A50BED4D30}" dt="2022-09-22T13:42:53.763" v="6317" actId="20577"/>
          <ac:spMkLst>
            <pc:docMk/>
            <pc:sldMk cId="3267142644" sldId="1736"/>
            <ac:spMk id="4" creationId="{9DC149F4-2772-4DC6-83C5-E8C2CBAF8EA7}"/>
          </ac:spMkLst>
        </pc:spChg>
        <pc:picChg chg="mod">
          <ac:chgData name="Yoel Kortick" userId="167978f5-7f40-4909-85d5-d4149554ad4e" providerId="ADAL" clId="{F2C26AF4-7132-447E-9B2A-42A50BED4D30}" dt="2022-09-21T13:24:22.929" v="1805" actId="14100"/>
          <ac:picMkLst>
            <pc:docMk/>
            <pc:sldMk cId="3267142644" sldId="1736"/>
            <ac:picMk id="3" creationId="{DE166B9D-B48D-4F93-B05E-87E34BBE846A}"/>
          </ac:picMkLst>
        </pc:picChg>
      </pc:sldChg>
      <pc:sldChg chg="del">
        <pc:chgData name="Yoel Kortick" userId="167978f5-7f40-4909-85d5-d4149554ad4e" providerId="ADAL" clId="{F2C26AF4-7132-447E-9B2A-42A50BED4D30}" dt="2022-09-21T06:21:38.305" v="110" actId="47"/>
        <pc:sldMkLst>
          <pc:docMk/>
          <pc:sldMk cId="830323881" sldId="2120"/>
        </pc:sldMkLst>
      </pc:sldChg>
      <pc:sldChg chg="add del">
        <pc:chgData name="Yoel Kortick" userId="167978f5-7f40-4909-85d5-d4149554ad4e" providerId="ADAL" clId="{F2C26AF4-7132-447E-9B2A-42A50BED4D30}" dt="2022-09-21T11:30:26.922" v="1463"/>
        <pc:sldMkLst>
          <pc:docMk/>
          <pc:sldMk cId="1560098483" sldId="2279"/>
        </pc:sldMkLst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2076838593" sldId="2295"/>
        </pc:sldMkLst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909619826" sldId="2319"/>
        </pc:sldMkLst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262277429" sldId="2338"/>
        </pc:sldMkLst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3842695948" sldId="2339"/>
        </pc:sldMkLst>
      </pc:sldChg>
      <pc:sldChg chg="del">
        <pc:chgData name="Yoel Kortick" userId="167978f5-7f40-4909-85d5-d4149554ad4e" providerId="ADAL" clId="{F2C26AF4-7132-447E-9B2A-42A50BED4D30}" dt="2022-09-21T06:21:38.305" v="110" actId="47"/>
        <pc:sldMkLst>
          <pc:docMk/>
          <pc:sldMk cId="1509753663" sldId="2340"/>
        </pc:sldMkLst>
      </pc:sldChg>
      <pc:sldChg chg="addSp delSp modSp mod">
        <pc:chgData name="Yoel Kortick" userId="167978f5-7f40-4909-85d5-d4149554ad4e" providerId="ADAL" clId="{F2C26AF4-7132-447E-9B2A-42A50BED4D30}" dt="2022-09-22T14:46:59.857" v="7293" actId="6549"/>
        <pc:sldMkLst>
          <pc:docMk/>
          <pc:sldMk cId="4150975260" sldId="2341"/>
        </pc:sldMkLst>
        <pc:spChg chg="mod">
          <ac:chgData name="Yoel Kortick" userId="167978f5-7f40-4909-85d5-d4149554ad4e" providerId="ADAL" clId="{F2C26AF4-7132-447E-9B2A-42A50BED4D30}" dt="2022-09-21T06:27:02.561" v="214" actId="6549"/>
          <ac:spMkLst>
            <pc:docMk/>
            <pc:sldMk cId="4150975260" sldId="2341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2T14:46:59.857" v="7293" actId="6549"/>
          <ac:spMkLst>
            <pc:docMk/>
            <pc:sldMk cId="4150975260" sldId="2341"/>
            <ac:spMk id="4" creationId="{9339AD69-2B9A-45E9-B9DF-01E883A3526F}"/>
          </ac:spMkLst>
        </pc:spChg>
        <pc:spChg chg="del">
          <ac:chgData name="Yoel Kortick" userId="167978f5-7f40-4909-85d5-d4149554ad4e" providerId="ADAL" clId="{F2C26AF4-7132-447E-9B2A-42A50BED4D30}" dt="2022-09-21T06:18:13.909" v="40" actId="478"/>
          <ac:spMkLst>
            <pc:docMk/>
            <pc:sldMk cId="4150975260" sldId="2341"/>
            <ac:spMk id="7" creationId="{09B8CD0E-CD63-13AC-77B3-CFAE3BED882A}"/>
          </ac:spMkLst>
        </pc:spChg>
        <pc:spChg chg="del">
          <ac:chgData name="Yoel Kortick" userId="167978f5-7f40-4909-85d5-d4149554ad4e" providerId="ADAL" clId="{F2C26AF4-7132-447E-9B2A-42A50BED4D30}" dt="2022-09-21T06:18:11.984" v="39" actId="478"/>
          <ac:spMkLst>
            <pc:docMk/>
            <pc:sldMk cId="4150975260" sldId="2341"/>
            <ac:spMk id="11" creationId="{94EB809B-FF19-83E9-AC74-06450428D734}"/>
          </ac:spMkLst>
        </pc:spChg>
        <pc:spChg chg="add del mod">
          <ac:chgData name="Yoel Kortick" userId="167978f5-7f40-4909-85d5-d4149554ad4e" providerId="ADAL" clId="{F2C26AF4-7132-447E-9B2A-42A50BED4D30}" dt="2022-09-21T06:27:06.551" v="216" actId="478"/>
          <ac:spMkLst>
            <pc:docMk/>
            <pc:sldMk cId="4150975260" sldId="2341"/>
            <ac:spMk id="12" creationId="{72360E22-9514-84C7-143E-D0AC8BA8CDF7}"/>
          </ac:spMkLst>
        </pc:spChg>
        <pc:picChg chg="del">
          <ac:chgData name="Yoel Kortick" userId="167978f5-7f40-4909-85d5-d4149554ad4e" providerId="ADAL" clId="{F2C26AF4-7132-447E-9B2A-42A50BED4D30}" dt="2022-09-21T06:18:13.909" v="40" actId="478"/>
          <ac:picMkLst>
            <pc:docMk/>
            <pc:sldMk cId="4150975260" sldId="2341"/>
            <ac:picMk id="6" creationId="{D6E7C3DC-F0A7-3B1E-3529-6BECE84A676C}"/>
          </ac:picMkLst>
        </pc:picChg>
        <pc:picChg chg="add del mod">
          <ac:chgData name="Yoel Kortick" userId="167978f5-7f40-4909-85d5-d4149554ad4e" providerId="ADAL" clId="{F2C26AF4-7132-447E-9B2A-42A50BED4D30}" dt="2022-09-21T06:19:11.559" v="59" actId="478"/>
          <ac:picMkLst>
            <pc:docMk/>
            <pc:sldMk cId="4150975260" sldId="2341"/>
            <ac:picMk id="8" creationId="{95A6B62F-B006-21F1-164B-28A1F436F3DA}"/>
          </ac:picMkLst>
        </pc:picChg>
        <pc:picChg chg="add del mod">
          <ac:chgData name="Yoel Kortick" userId="167978f5-7f40-4909-85d5-d4149554ad4e" providerId="ADAL" clId="{F2C26AF4-7132-447E-9B2A-42A50BED4D30}" dt="2022-09-21T06:27:05.570" v="215" actId="478"/>
          <ac:picMkLst>
            <pc:docMk/>
            <pc:sldMk cId="4150975260" sldId="2341"/>
            <ac:picMk id="9" creationId="{F41EC4F6-2B20-DAA9-FF65-D7302D19E331}"/>
          </ac:picMkLst>
        </pc:picChg>
        <pc:cxnChg chg="del mod">
          <ac:chgData name="Yoel Kortick" userId="167978f5-7f40-4909-85d5-d4149554ad4e" providerId="ADAL" clId="{F2C26AF4-7132-447E-9B2A-42A50BED4D30}" dt="2022-09-21T06:18:13.909" v="40" actId="478"/>
          <ac:cxnSpMkLst>
            <pc:docMk/>
            <pc:sldMk cId="4150975260" sldId="2341"/>
            <ac:cxnSpMk id="10" creationId="{B7E719BA-D4D5-E883-1A21-BB419EF39123}"/>
          </ac:cxnSpMkLst>
        </pc:cxnChg>
      </pc:sldChg>
      <pc:sldChg chg="addSp delSp modSp del mod">
        <pc:chgData name="Yoel Kortick" userId="167978f5-7f40-4909-85d5-d4149554ad4e" providerId="ADAL" clId="{F2C26AF4-7132-447E-9B2A-42A50BED4D30}" dt="2022-09-21T06:32:07.667" v="435" actId="47"/>
        <pc:sldMkLst>
          <pc:docMk/>
          <pc:sldMk cId="4150915785" sldId="2344"/>
        </pc:sldMkLst>
        <pc:spChg chg="mod">
          <ac:chgData name="Yoel Kortick" userId="167978f5-7f40-4909-85d5-d4149554ad4e" providerId="ADAL" clId="{F2C26AF4-7132-447E-9B2A-42A50BED4D30}" dt="2022-09-21T06:13:43.742" v="38" actId="20577"/>
          <ac:spMkLst>
            <pc:docMk/>
            <pc:sldMk cId="4150915785" sldId="2344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1T06:21:08.933" v="108" actId="20577"/>
          <ac:spMkLst>
            <pc:docMk/>
            <pc:sldMk cId="4150915785" sldId="2344"/>
            <ac:spMk id="4" creationId="{9339AD69-2B9A-45E9-B9DF-01E883A3526F}"/>
          </ac:spMkLst>
        </pc:spChg>
        <pc:spChg chg="add del mod">
          <ac:chgData name="Yoel Kortick" userId="167978f5-7f40-4909-85d5-d4149554ad4e" providerId="ADAL" clId="{F2C26AF4-7132-447E-9B2A-42A50BED4D30}" dt="2022-09-21T06:19:15.417" v="60" actId="21"/>
          <ac:spMkLst>
            <pc:docMk/>
            <pc:sldMk cId="4150915785" sldId="2344"/>
            <ac:spMk id="8" creationId="{4C6E19F7-0BF8-9785-E3D4-D12A43242456}"/>
          </ac:spMkLst>
        </pc:spChg>
        <pc:spChg chg="add del mod">
          <ac:chgData name="Yoel Kortick" userId="167978f5-7f40-4909-85d5-d4149554ad4e" providerId="ADAL" clId="{F2C26AF4-7132-447E-9B2A-42A50BED4D30}" dt="2022-09-21T06:29:37.397" v="292" actId="21"/>
          <ac:spMkLst>
            <pc:docMk/>
            <pc:sldMk cId="4150915785" sldId="2344"/>
            <ac:spMk id="10" creationId="{9ACF47BE-B436-610D-E3B5-A580F30F9E78}"/>
          </ac:spMkLst>
        </pc:spChg>
        <pc:picChg chg="add del mod">
          <ac:chgData name="Yoel Kortick" userId="167978f5-7f40-4909-85d5-d4149554ad4e" providerId="ADAL" clId="{F2C26AF4-7132-447E-9B2A-42A50BED4D30}" dt="2022-09-21T06:19:15.417" v="60" actId="21"/>
          <ac:picMkLst>
            <pc:docMk/>
            <pc:sldMk cId="4150915785" sldId="2344"/>
            <ac:picMk id="6" creationId="{5219966C-C6C4-2CE5-B366-A52EE9840F38}"/>
          </ac:picMkLst>
        </pc:picChg>
        <pc:picChg chg="del">
          <ac:chgData name="Yoel Kortick" userId="167978f5-7f40-4909-85d5-d4149554ad4e" providerId="ADAL" clId="{F2C26AF4-7132-447E-9B2A-42A50BED4D30}" dt="2022-09-21T06:18:32.093" v="49" actId="478"/>
          <ac:picMkLst>
            <pc:docMk/>
            <pc:sldMk cId="4150915785" sldId="2344"/>
            <ac:picMk id="7" creationId="{5019023C-A233-59A6-E2BE-6EFC1F6C2D58}"/>
          </ac:picMkLst>
        </pc:picChg>
        <pc:picChg chg="add del mod">
          <ac:chgData name="Yoel Kortick" userId="167978f5-7f40-4909-85d5-d4149554ad4e" providerId="ADAL" clId="{F2C26AF4-7132-447E-9B2A-42A50BED4D30}" dt="2022-09-21T06:19:26.439" v="65" actId="478"/>
          <ac:picMkLst>
            <pc:docMk/>
            <pc:sldMk cId="4150915785" sldId="2344"/>
            <ac:picMk id="9" creationId="{33F364E6-4B1E-7CE4-5B03-A47E220367A8}"/>
          </ac:picMkLst>
        </pc:picChg>
        <pc:picChg chg="add del mod ord">
          <ac:chgData name="Yoel Kortick" userId="167978f5-7f40-4909-85d5-d4149554ad4e" providerId="ADAL" clId="{F2C26AF4-7132-447E-9B2A-42A50BED4D30}" dt="2022-09-21T06:29:37.397" v="292" actId="21"/>
          <ac:picMkLst>
            <pc:docMk/>
            <pc:sldMk cId="4150915785" sldId="2344"/>
            <ac:picMk id="12" creationId="{932BB589-44E7-DD47-3B33-7EA309F38912}"/>
          </ac:picMkLst>
        </pc:picChg>
      </pc:sldChg>
      <pc:sldChg chg="addSp delSp modSp add del mod">
        <pc:chgData name="Yoel Kortick" userId="167978f5-7f40-4909-85d5-d4149554ad4e" providerId="ADAL" clId="{F2C26AF4-7132-447E-9B2A-42A50BED4D30}" dt="2022-09-21T06:32:09.025" v="436" actId="47"/>
        <pc:sldMkLst>
          <pc:docMk/>
          <pc:sldMk cId="2949455751" sldId="2345"/>
        </pc:sldMkLst>
        <pc:spChg chg="add mod">
          <ac:chgData name="Yoel Kortick" userId="167978f5-7f40-4909-85d5-d4149554ad4e" providerId="ADAL" clId="{F2C26AF4-7132-447E-9B2A-42A50BED4D30}" dt="2022-09-21T06:22:35.062" v="165" actId="14100"/>
          <ac:spMkLst>
            <pc:docMk/>
            <pc:sldMk cId="2949455751" sldId="2345"/>
            <ac:spMk id="7" creationId="{87E76025-4C31-AD14-69E3-143314278D78}"/>
          </ac:spMkLst>
        </pc:spChg>
        <pc:spChg chg="mod">
          <ac:chgData name="Yoel Kortick" userId="167978f5-7f40-4909-85d5-d4149554ad4e" providerId="ADAL" clId="{F2C26AF4-7132-447E-9B2A-42A50BED4D30}" dt="2022-09-21T06:22:25.549" v="117" actId="14100"/>
          <ac:spMkLst>
            <pc:docMk/>
            <pc:sldMk cId="2949455751" sldId="2345"/>
            <ac:spMk id="12" creationId="{72360E22-9514-84C7-143E-D0AC8BA8CDF7}"/>
          </ac:spMkLst>
        </pc:spChg>
        <pc:picChg chg="add mod ord">
          <ac:chgData name="Yoel Kortick" userId="167978f5-7f40-4909-85d5-d4149554ad4e" providerId="ADAL" clId="{F2C26AF4-7132-447E-9B2A-42A50BED4D30}" dt="2022-09-21T06:22:37.172" v="166" actId="208"/>
          <ac:picMkLst>
            <pc:docMk/>
            <pc:sldMk cId="2949455751" sldId="2345"/>
            <ac:picMk id="6" creationId="{EAE26755-8CB8-86E8-2246-2369FA6F7F28}"/>
          </ac:picMkLst>
        </pc:picChg>
        <pc:picChg chg="del">
          <ac:chgData name="Yoel Kortick" userId="167978f5-7f40-4909-85d5-d4149554ad4e" providerId="ADAL" clId="{F2C26AF4-7132-447E-9B2A-42A50BED4D30}" dt="2022-09-21T06:21:45.819" v="112" actId="478"/>
          <ac:picMkLst>
            <pc:docMk/>
            <pc:sldMk cId="2949455751" sldId="2345"/>
            <ac:picMk id="9" creationId="{F41EC4F6-2B20-DAA9-FF65-D7302D19E331}"/>
          </ac:picMkLst>
        </pc:picChg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4272484591" sldId="2345"/>
        </pc:sldMkLst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1332843626" sldId="2346"/>
        </pc:sldMkLst>
      </pc:sldChg>
      <pc:sldChg chg="addSp delSp modSp add del mod">
        <pc:chgData name="Yoel Kortick" userId="167978f5-7f40-4909-85d5-d4149554ad4e" providerId="ADAL" clId="{F2C26AF4-7132-447E-9B2A-42A50BED4D30}" dt="2022-09-21T06:32:10.557" v="437" actId="47"/>
        <pc:sldMkLst>
          <pc:docMk/>
          <pc:sldMk cId="1628417927" sldId="2346"/>
        </pc:sldMkLst>
        <pc:spChg chg="mod">
          <ac:chgData name="Yoel Kortick" userId="167978f5-7f40-4909-85d5-d4149554ad4e" providerId="ADAL" clId="{F2C26AF4-7132-447E-9B2A-42A50BED4D30}" dt="2022-09-21T06:31:46.508" v="416" actId="1076"/>
          <ac:spMkLst>
            <pc:docMk/>
            <pc:sldMk cId="1628417927" sldId="2346"/>
            <ac:spMk id="4" creationId="{9339AD69-2B9A-45E9-B9DF-01E883A3526F}"/>
          </ac:spMkLst>
        </pc:spChg>
        <pc:spChg chg="add del mod">
          <ac:chgData name="Yoel Kortick" userId="167978f5-7f40-4909-85d5-d4149554ad4e" providerId="ADAL" clId="{F2C26AF4-7132-447E-9B2A-42A50BED4D30}" dt="2022-09-21T06:31:50.885" v="417" actId="21"/>
          <ac:spMkLst>
            <pc:docMk/>
            <pc:sldMk cId="1628417927" sldId="2346"/>
            <ac:spMk id="5" creationId="{4DE32C5F-07EA-A150-FCDD-DBC182331EE3}"/>
          </ac:spMkLst>
        </pc:spChg>
        <pc:spChg chg="add del mod">
          <ac:chgData name="Yoel Kortick" userId="167978f5-7f40-4909-85d5-d4149554ad4e" providerId="ADAL" clId="{F2C26AF4-7132-447E-9B2A-42A50BED4D30}" dt="2022-09-21T06:31:50.885" v="417" actId="21"/>
          <ac:spMkLst>
            <pc:docMk/>
            <pc:sldMk cId="1628417927" sldId="2346"/>
            <ac:spMk id="6" creationId="{E370CD39-E56E-13CC-605D-CF345BD5EBF0}"/>
          </ac:spMkLst>
        </pc:spChg>
        <pc:spChg chg="del mod">
          <ac:chgData name="Yoel Kortick" userId="167978f5-7f40-4909-85d5-d4149554ad4e" providerId="ADAL" clId="{F2C26AF4-7132-447E-9B2A-42A50BED4D30}" dt="2022-09-21T06:22:45.881" v="169" actId="478"/>
          <ac:spMkLst>
            <pc:docMk/>
            <pc:sldMk cId="1628417927" sldId="2346"/>
            <ac:spMk id="10" creationId="{9ACF47BE-B436-610D-E3B5-A580F30F9E78}"/>
          </ac:spMkLst>
        </pc:spChg>
        <pc:picChg chg="add del mod ord">
          <ac:chgData name="Yoel Kortick" userId="167978f5-7f40-4909-85d5-d4149554ad4e" providerId="ADAL" clId="{F2C26AF4-7132-447E-9B2A-42A50BED4D30}" dt="2022-09-21T06:31:50.885" v="417" actId="21"/>
          <ac:picMkLst>
            <pc:docMk/>
            <pc:sldMk cId="1628417927" sldId="2346"/>
            <ac:picMk id="8" creationId="{ACFED24C-9F18-319C-7BD2-27F1BE223D39}"/>
          </ac:picMkLst>
        </pc:picChg>
        <pc:picChg chg="del">
          <ac:chgData name="Yoel Kortick" userId="167978f5-7f40-4909-85d5-d4149554ad4e" providerId="ADAL" clId="{F2C26AF4-7132-447E-9B2A-42A50BED4D30}" dt="2022-09-21T06:21:47.890" v="113" actId="478"/>
          <ac:picMkLst>
            <pc:docMk/>
            <pc:sldMk cId="1628417927" sldId="2346"/>
            <ac:picMk id="12" creationId="{932BB589-44E7-DD47-3B33-7EA309F38912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1T06:29:05.087" v="287" actId="478"/>
        <pc:sldMkLst>
          <pc:docMk/>
          <pc:sldMk cId="2146066124" sldId="2347"/>
        </pc:sldMkLst>
        <pc:spChg chg="mod">
          <ac:chgData name="Yoel Kortick" userId="167978f5-7f40-4909-85d5-d4149554ad4e" providerId="ADAL" clId="{F2C26AF4-7132-447E-9B2A-42A50BED4D30}" dt="2022-09-21T06:28:31.487" v="277"/>
          <ac:spMkLst>
            <pc:docMk/>
            <pc:sldMk cId="2146066124" sldId="2347"/>
            <ac:spMk id="3" creationId="{3D5AC908-A09F-432C-A1D6-53161F717DCF}"/>
          </ac:spMkLst>
        </pc:spChg>
        <pc:spChg chg="del mod">
          <ac:chgData name="Yoel Kortick" userId="167978f5-7f40-4909-85d5-d4149554ad4e" providerId="ADAL" clId="{F2C26AF4-7132-447E-9B2A-42A50BED4D30}" dt="2022-09-21T06:28:45.648" v="279" actId="478"/>
          <ac:spMkLst>
            <pc:docMk/>
            <pc:sldMk cId="2146066124" sldId="2347"/>
            <ac:spMk id="4" creationId="{9339AD69-2B9A-45E9-B9DF-01E883A3526F}"/>
          </ac:spMkLst>
        </pc:spChg>
        <pc:spChg chg="del">
          <ac:chgData name="Yoel Kortick" userId="167978f5-7f40-4909-85d5-d4149554ad4e" providerId="ADAL" clId="{F2C26AF4-7132-447E-9B2A-42A50BED4D30}" dt="2022-09-21T06:29:05.087" v="287" actId="478"/>
          <ac:spMkLst>
            <pc:docMk/>
            <pc:sldMk cId="2146066124" sldId="2347"/>
            <ac:spMk id="5" creationId="{4DE32C5F-07EA-A150-FCDD-DBC182331EE3}"/>
          </ac:spMkLst>
        </pc:spChg>
        <pc:spChg chg="mod">
          <ac:chgData name="Yoel Kortick" userId="167978f5-7f40-4909-85d5-d4149554ad4e" providerId="ADAL" clId="{F2C26AF4-7132-447E-9B2A-42A50BED4D30}" dt="2022-09-21T06:29:02.847" v="286" actId="14100"/>
          <ac:spMkLst>
            <pc:docMk/>
            <pc:sldMk cId="2146066124" sldId="2347"/>
            <ac:spMk id="6" creationId="{E370CD39-E56E-13CC-605D-CF345BD5EBF0}"/>
          </ac:spMkLst>
        </pc:spChg>
        <pc:picChg chg="del">
          <ac:chgData name="Yoel Kortick" userId="167978f5-7f40-4909-85d5-d4149554ad4e" providerId="ADAL" clId="{F2C26AF4-7132-447E-9B2A-42A50BED4D30}" dt="2022-09-21T06:25:33.132" v="212" actId="478"/>
          <ac:picMkLst>
            <pc:docMk/>
            <pc:sldMk cId="2146066124" sldId="2347"/>
            <ac:picMk id="8" creationId="{ACFED24C-9F18-319C-7BD2-27F1BE223D39}"/>
          </ac:picMkLst>
        </pc:picChg>
        <pc:picChg chg="add mod ord">
          <ac:chgData name="Yoel Kortick" userId="167978f5-7f40-4909-85d5-d4149554ad4e" providerId="ADAL" clId="{F2C26AF4-7132-447E-9B2A-42A50BED4D30}" dt="2022-09-21T06:28:56.286" v="284" actId="208"/>
          <ac:picMkLst>
            <pc:docMk/>
            <pc:sldMk cId="2146066124" sldId="2347"/>
            <ac:picMk id="9" creationId="{E885BDF3-9C57-DA48-77DD-F2A475FBA73C}"/>
          </ac:picMkLst>
        </pc:picChg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3430083864" sldId="2347"/>
        </pc:sldMkLst>
      </pc:sldChg>
      <pc:sldChg chg="addSp delSp modSp add mod">
        <pc:chgData name="Yoel Kortick" userId="167978f5-7f40-4909-85d5-d4149554ad4e" providerId="ADAL" clId="{F2C26AF4-7132-447E-9B2A-42A50BED4D30}" dt="2022-09-21T06:30:09.750" v="363" actId="6549"/>
        <pc:sldMkLst>
          <pc:docMk/>
          <pc:sldMk cId="1165921470" sldId="2348"/>
        </pc:sldMkLst>
        <pc:spChg chg="mod">
          <ac:chgData name="Yoel Kortick" userId="167978f5-7f40-4909-85d5-d4149554ad4e" providerId="ADAL" clId="{F2C26AF4-7132-447E-9B2A-42A50BED4D30}" dt="2022-09-21T06:29:16.775" v="289"/>
          <ac:spMkLst>
            <pc:docMk/>
            <pc:sldMk cId="1165921470" sldId="2348"/>
            <ac:spMk id="3" creationId="{3D5AC908-A09F-432C-A1D6-53161F717DCF}"/>
          </ac:spMkLst>
        </pc:spChg>
        <pc:spChg chg="del mod">
          <ac:chgData name="Yoel Kortick" userId="167978f5-7f40-4909-85d5-d4149554ad4e" providerId="ADAL" clId="{F2C26AF4-7132-447E-9B2A-42A50BED4D30}" dt="2022-09-21T06:29:25.328" v="290" actId="478"/>
          <ac:spMkLst>
            <pc:docMk/>
            <pc:sldMk cId="1165921470" sldId="2348"/>
            <ac:spMk id="4" creationId="{9339AD69-2B9A-45E9-B9DF-01E883A3526F}"/>
          </ac:spMkLst>
        </pc:spChg>
        <pc:spChg chg="add mod">
          <ac:chgData name="Yoel Kortick" userId="167978f5-7f40-4909-85d5-d4149554ad4e" providerId="ADAL" clId="{F2C26AF4-7132-447E-9B2A-42A50BED4D30}" dt="2022-09-21T06:29:43.262" v="294" actId="1076"/>
          <ac:spMkLst>
            <pc:docMk/>
            <pc:sldMk cId="1165921470" sldId="2348"/>
            <ac:spMk id="6" creationId="{8C19A1C9-A71C-14A4-77DB-FFA2A6549430}"/>
          </ac:spMkLst>
        </pc:spChg>
        <pc:spChg chg="add mod">
          <ac:chgData name="Yoel Kortick" userId="167978f5-7f40-4909-85d5-d4149554ad4e" providerId="ADAL" clId="{F2C26AF4-7132-447E-9B2A-42A50BED4D30}" dt="2022-09-21T06:29:59.361" v="310" actId="208"/>
          <ac:spMkLst>
            <pc:docMk/>
            <pc:sldMk cId="1165921470" sldId="2348"/>
            <ac:spMk id="7" creationId="{EA445DC1-C789-0D18-CC56-844CE89DE5E3}"/>
          </ac:spMkLst>
        </pc:spChg>
        <pc:spChg chg="add mod">
          <ac:chgData name="Yoel Kortick" userId="167978f5-7f40-4909-85d5-d4149554ad4e" providerId="ADAL" clId="{F2C26AF4-7132-447E-9B2A-42A50BED4D30}" dt="2022-09-21T06:30:09.750" v="363" actId="6549"/>
          <ac:spMkLst>
            <pc:docMk/>
            <pc:sldMk cId="1165921470" sldId="2348"/>
            <ac:spMk id="8" creationId="{9798EBF9-184D-5829-DC4E-4BEDA7726ED8}"/>
          </ac:spMkLst>
        </pc:spChg>
        <pc:spChg chg="mod">
          <ac:chgData name="Yoel Kortick" userId="167978f5-7f40-4909-85d5-d4149554ad4e" providerId="ADAL" clId="{F2C26AF4-7132-447E-9B2A-42A50BED4D30}" dt="2022-09-21T06:29:29.732" v="291" actId="1076"/>
          <ac:spMkLst>
            <pc:docMk/>
            <pc:sldMk cId="1165921470" sldId="2348"/>
            <ac:spMk id="12" creationId="{72360E22-9514-84C7-143E-D0AC8BA8CDF7}"/>
          </ac:spMkLst>
        </pc:spChg>
        <pc:picChg chg="add mod">
          <ac:chgData name="Yoel Kortick" userId="167978f5-7f40-4909-85d5-d4149554ad4e" providerId="ADAL" clId="{F2C26AF4-7132-447E-9B2A-42A50BED4D30}" dt="2022-09-21T06:29:43.262" v="294" actId="1076"/>
          <ac:picMkLst>
            <pc:docMk/>
            <pc:sldMk cId="1165921470" sldId="2348"/>
            <ac:picMk id="5" creationId="{C7C0303D-21D1-89B5-8AD1-4CEEB5327BC1}"/>
          </ac:picMkLst>
        </pc:picChg>
        <pc:picChg chg="mod">
          <ac:chgData name="Yoel Kortick" userId="167978f5-7f40-4909-85d5-d4149554ad4e" providerId="ADAL" clId="{F2C26AF4-7132-447E-9B2A-42A50BED4D30}" dt="2022-09-21T06:29:29.732" v="291" actId="1076"/>
          <ac:picMkLst>
            <pc:docMk/>
            <pc:sldMk cId="1165921470" sldId="2348"/>
            <ac:picMk id="9" creationId="{F41EC4F6-2B20-DAA9-FF65-D7302D19E331}"/>
          </ac:picMkLst>
        </pc:picChg>
      </pc:sldChg>
      <pc:sldChg chg="delSp modSp add mod">
        <pc:chgData name="Yoel Kortick" userId="167978f5-7f40-4909-85d5-d4149554ad4e" providerId="ADAL" clId="{F2C26AF4-7132-447E-9B2A-42A50BED4D30}" dt="2022-09-22T14:50:58.347" v="7509" actId="27636"/>
        <pc:sldMkLst>
          <pc:docMk/>
          <pc:sldMk cId="1102618006" sldId="2349"/>
        </pc:sldMkLst>
        <pc:spChg chg="mod">
          <ac:chgData name="Yoel Kortick" userId="167978f5-7f40-4909-85d5-d4149554ad4e" providerId="ADAL" clId="{F2C26AF4-7132-447E-9B2A-42A50BED4D30}" dt="2022-09-22T14:50:58.347" v="7509" actId="27636"/>
          <ac:spMkLst>
            <pc:docMk/>
            <pc:sldMk cId="1102618006" sldId="2349"/>
            <ac:spMk id="4" creationId="{9339AD69-2B9A-45E9-B9DF-01E883A3526F}"/>
          </ac:spMkLst>
        </pc:spChg>
        <pc:spChg chg="del">
          <ac:chgData name="Yoel Kortick" userId="167978f5-7f40-4909-85d5-d4149554ad4e" providerId="ADAL" clId="{F2C26AF4-7132-447E-9B2A-42A50BED4D30}" dt="2022-09-21T06:32:18.710" v="439" actId="478"/>
          <ac:spMkLst>
            <pc:docMk/>
            <pc:sldMk cId="1102618006" sldId="2349"/>
            <ac:spMk id="5" creationId="{4DE32C5F-07EA-A150-FCDD-DBC182331EE3}"/>
          </ac:spMkLst>
        </pc:spChg>
        <pc:spChg chg="del">
          <ac:chgData name="Yoel Kortick" userId="167978f5-7f40-4909-85d5-d4149554ad4e" providerId="ADAL" clId="{F2C26AF4-7132-447E-9B2A-42A50BED4D30}" dt="2022-09-21T06:32:19.752" v="440" actId="478"/>
          <ac:spMkLst>
            <pc:docMk/>
            <pc:sldMk cId="1102618006" sldId="2349"/>
            <ac:spMk id="6" creationId="{E370CD39-E56E-13CC-605D-CF345BD5EBF0}"/>
          </ac:spMkLst>
        </pc:spChg>
        <pc:picChg chg="del">
          <ac:chgData name="Yoel Kortick" userId="167978f5-7f40-4909-85d5-d4149554ad4e" providerId="ADAL" clId="{F2C26AF4-7132-447E-9B2A-42A50BED4D30}" dt="2022-09-21T06:32:17.208" v="438" actId="478"/>
          <ac:picMkLst>
            <pc:docMk/>
            <pc:sldMk cId="1102618006" sldId="2349"/>
            <ac:picMk id="9" creationId="{E885BDF3-9C57-DA48-77DD-F2A475FBA73C}"/>
          </ac:picMkLst>
        </pc:picChg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3773372820" sldId="2349"/>
        </pc:sldMkLst>
      </pc:sldChg>
      <pc:sldChg chg="addSp delSp modSp add mod">
        <pc:chgData name="Yoel Kortick" userId="167978f5-7f40-4909-85d5-d4149554ad4e" providerId="ADAL" clId="{F2C26AF4-7132-447E-9B2A-42A50BED4D30}" dt="2022-09-21T06:32:01.091" v="434" actId="167"/>
        <pc:sldMkLst>
          <pc:docMk/>
          <pc:sldMk cId="2259678500" sldId="2350"/>
        </pc:sldMkLst>
        <pc:spChg chg="del">
          <ac:chgData name="Yoel Kortick" userId="167978f5-7f40-4909-85d5-d4149554ad4e" providerId="ADAL" clId="{F2C26AF4-7132-447E-9B2A-42A50BED4D30}" dt="2022-09-21T06:30:36.770" v="366" actId="478"/>
          <ac:spMkLst>
            <pc:docMk/>
            <pc:sldMk cId="2259678500" sldId="2350"/>
            <ac:spMk id="6" creationId="{8C19A1C9-A71C-14A4-77DB-FFA2A6549430}"/>
          </ac:spMkLst>
        </pc:spChg>
        <pc:spChg chg="mod">
          <ac:chgData name="Yoel Kortick" userId="167978f5-7f40-4909-85d5-d4149554ad4e" providerId="ADAL" clId="{F2C26AF4-7132-447E-9B2A-42A50BED4D30}" dt="2022-09-21T06:31:36.103" v="414" actId="1037"/>
          <ac:spMkLst>
            <pc:docMk/>
            <pc:sldMk cId="2259678500" sldId="2350"/>
            <ac:spMk id="7" creationId="{EA445DC1-C789-0D18-CC56-844CE89DE5E3}"/>
          </ac:spMkLst>
        </pc:spChg>
        <pc:spChg chg="mod">
          <ac:chgData name="Yoel Kortick" userId="167978f5-7f40-4909-85d5-d4149554ad4e" providerId="ADAL" clId="{F2C26AF4-7132-447E-9B2A-42A50BED4D30}" dt="2022-09-21T06:31:36.103" v="414" actId="1037"/>
          <ac:spMkLst>
            <pc:docMk/>
            <pc:sldMk cId="2259678500" sldId="2350"/>
            <ac:spMk id="8" creationId="{9798EBF9-184D-5829-DC4E-4BEDA7726ED8}"/>
          </ac:spMkLst>
        </pc:spChg>
        <pc:spChg chg="add mod">
          <ac:chgData name="Yoel Kortick" userId="167978f5-7f40-4909-85d5-d4149554ad4e" providerId="ADAL" clId="{F2C26AF4-7132-447E-9B2A-42A50BED4D30}" dt="2022-09-21T06:31:36.103" v="414" actId="1037"/>
          <ac:spMkLst>
            <pc:docMk/>
            <pc:sldMk cId="2259678500" sldId="2350"/>
            <ac:spMk id="10" creationId="{8A813D34-354D-560A-4055-B5161D9CEBD6}"/>
          </ac:spMkLst>
        </pc:spChg>
        <pc:spChg chg="add mod">
          <ac:chgData name="Yoel Kortick" userId="167978f5-7f40-4909-85d5-d4149554ad4e" providerId="ADAL" clId="{F2C26AF4-7132-447E-9B2A-42A50BED4D30}" dt="2022-09-21T06:31:36.103" v="414" actId="1037"/>
          <ac:spMkLst>
            <pc:docMk/>
            <pc:sldMk cId="2259678500" sldId="2350"/>
            <ac:spMk id="11" creationId="{683CA222-7A0D-4F6C-CFC3-41BE984E50DE}"/>
          </ac:spMkLst>
        </pc:spChg>
        <pc:spChg chg="del">
          <ac:chgData name="Yoel Kortick" userId="167978f5-7f40-4909-85d5-d4149554ad4e" providerId="ADAL" clId="{F2C26AF4-7132-447E-9B2A-42A50BED4D30}" dt="2022-09-21T06:30:34.336" v="365" actId="478"/>
          <ac:spMkLst>
            <pc:docMk/>
            <pc:sldMk cId="2259678500" sldId="2350"/>
            <ac:spMk id="12" creationId="{72360E22-9514-84C7-143E-D0AC8BA8CDF7}"/>
          </ac:spMkLst>
        </pc:spChg>
        <pc:spChg chg="add mod">
          <ac:chgData name="Yoel Kortick" userId="167978f5-7f40-4909-85d5-d4149554ad4e" providerId="ADAL" clId="{F2C26AF4-7132-447E-9B2A-42A50BED4D30}" dt="2022-09-21T06:31:56.715" v="433" actId="1036"/>
          <ac:spMkLst>
            <pc:docMk/>
            <pc:sldMk cId="2259678500" sldId="2350"/>
            <ac:spMk id="14" creationId="{36C34CD5-7B55-515A-4F8C-51B5D259351C}"/>
          </ac:spMkLst>
        </pc:spChg>
        <pc:spChg chg="add mod">
          <ac:chgData name="Yoel Kortick" userId="167978f5-7f40-4909-85d5-d4149554ad4e" providerId="ADAL" clId="{F2C26AF4-7132-447E-9B2A-42A50BED4D30}" dt="2022-09-21T06:31:56.715" v="433" actId="1036"/>
          <ac:spMkLst>
            <pc:docMk/>
            <pc:sldMk cId="2259678500" sldId="2350"/>
            <ac:spMk id="15" creationId="{5FD684BA-3BF7-88CE-A02E-35548410F20B}"/>
          </ac:spMkLst>
        </pc:spChg>
        <pc:picChg chg="add mod ord">
          <ac:chgData name="Yoel Kortick" userId="167978f5-7f40-4909-85d5-d4149554ad4e" providerId="ADAL" clId="{F2C26AF4-7132-447E-9B2A-42A50BED4D30}" dt="2022-09-21T06:31:36.103" v="414" actId="1037"/>
          <ac:picMkLst>
            <pc:docMk/>
            <pc:sldMk cId="2259678500" sldId="2350"/>
            <ac:picMk id="4" creationId="{282BCC9D-CB7C-4E77-FBF7-111AD9498BC6}"/>
          </ac:picMkLst>
        </pc:picChg>
        <pc:picChg chg="del">
          <ac:chgData name="Yoel Kortick" userId="167978f5-7f40-4909-85d5-d4149554ad4e" providerId="ADAL" clId="{F2C26AF4-7132-447E-9B2A-42A50BED4D30}" dt="2022-09-21T06:30:36.770" v="366" actId="478"/>
          <ac:picMkLst>
            <pc:docMk/>
            <pc:sldMk cId="2259678500" sldId="2350"/>
            <ac:picMk id="5" creationId="{C7C0303D-21D1-89B5-8AD1-4CEEB5327BC1}"/>
          </ac:picMkLst>
        </pc:picChg>
        <pc:picChg chg="del">
          <ac:chgData name="Yoel Kortick" userId="167978f5-7f40-4909-85d5-d4149554ad4e" providerId="ADAL" clId="{F2C26AF4-7132-447E-9B2A-42A50BED4D30}" dt="2022-09-21T06:30:34.336" v="365" actId="478"/>
          <ac:picMkLst>
            <pc:docMk/>
            <pc:sldMk cId="2259678500" sldId="2350"/>
            <ac:picMk id="9" creationId="{F41EC4F6-2B20-DAA9-FF65-D7302D19E331}"/>
          </ac:picMkLst>
        </pc:picChg>
        <pc:picChg chg="add mod ord">
          <ac:chgData name="Yoel Kortick" userId="167978f5-7f40-4909-85d5-d4149554ad4e" providerId="ADAL" clId="{F2C26AF4-7132-447E-9B2A-42A50BED4D30}" dt="2022-09-21T06:32:01.091" v="434" actId="167"/>
          <ac:picMkLst>
            <pc:docMk/>
            <pc:sldMk cId="2259678500" sldId="2350"/>
            <ac:picMk id="13" creationId="{AA34A7CE-AEE6-C8D1-52EA-07957211A968}"/>
          </ac:picMkLst>
        </pc:picChg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2361221186" sldId="2350"/>
        </pc:sldMkLst>
      </pc:sldChg>
      <pc:sldChg chg="modSp add del mod">
        <pc:chgData name="Yoel Kortick" userId="167978f5-7f40-4909-85d5-d4149554ad4e" providerId="ADAL" clId="{F2C26AF4-7132-447E-9B2A-42A50BED4D30}" dt="2022-09-22T14:51:03.587" v="7510" actId="47"/>
        <pc:sldMkLst>
          <pc:docMk/>
          <pc:sldMk cId="3333491663" sldId="2351"/>
        </pc:sldMkLst>
        <pc:spChg chg="mod">
          <ac:chgData name="Yoel Kortick" userId="167978f5-7f40-4909-85d5-d4149554ad4e" providerId="ADAL" clId="{F2C26AF4-7132-447E-9B2A-42A50BED4D30}" dt="2022-09-22T14:50:47.339" v="7506" actId="6549"/>
          <ac:spMkLst>
            <pc:docMk/>
            <pc:sldMk cId="3333491663" sldId="2351"/>
            <ac:spMk id="4" creationId="{9339AD69-2B9A-45E9-B9DF-01E883A3526F}"/>
          </ac:spMkLst>
        </pc:spChg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3445945895" sldId="2351"/>
        </pc:sldMkLst>
      </pc:sldChg>
      <pc:sldChg chg="addSp delSp modSp add mod">
        <pc:chgData name="Yoel Kortick" userId="167978f5-7f40-4909-85d5-d4149554ad4e" providerId="ADAL" clId="{F2C26AF4-7132-447E-9B2A-42A50BED4D30}" dt="2022-09-21T06:39:01.299" v="478" actId="1076"/>
        <pc:sldMkLst>
          <pc:docMk/>
          <pc:sldMk cId="3438450434" sldId="2352"/>
        </pc:sldMkLst>
        <pc:spChg chg="mod">
          <ac:chgData name="Yoel Kortick" userId="167978f5-7f40-4909-85d5-d4149554ad4e" providerId="ADAL" clId="{F2C26AF4-7132-447E-9B2A-42A50BED4D30}" dt="2022-09-21T06:37:49.425" v="455" actId="20577"/>
          <ac:spMkLst>
            <pc:docMk/>
            <pc:sldMk cId="3438450434" sldId="2352"/>
            <ac:spMk id="4" creationId="{9339AD69-2B9A-45E9-B9DF-01E883A3526F}"/>
          </ac:spMkLst>
        </pc:spChg>
        <pc:spChg chg="add mod">
          <ac:chgData name="Yoel Kortick" userId="167978f5-7f40-4909-85d5-d4149554ad4e" providerId="ADAL" clId="{F2C26AF4-7132-447E-9B2A-42A50BED4D30}" dt="2022-09-21T06:38:48.007" v="464" actId="1036"/>
          <ac:spMkLst>
            <pc:docMk/>
            <pc:sldMk cId="3438450434" sldId="2352"/>
            <ac:spMk id="7" creationId="{18997973-03C9-9D96-6F08-B67581D106EE}"/>
          </ac:spMkLst>
        </pc:spChg>
        <pc:spChg chg="add mod">
          <ac:chgData name="Yoel Kortick" userId="167978f5-7f40-4909-85d5-d4149554ad4e" providerId="ADAL" clId="{F2C26AF4-7132-447E-9B2A-42A50BED4D30}" dt="2022-09-21T06:38:58.845" v="476" actId="14100"/>
          <ac:spMkLst>
            <pc:docMk/>
            <pc:sldMk cId="3438450434" sldId="2352"/>
            <ac:spMk id="10" creationId="{3F820E8C-57B8-63E4-BE2F-526D47A88CBC}"/>
          </ac:spMkLst>
        </pc:spChg>
        <pc:picChg chg="add mod">
          <ac:chgData name="Yoel Kortick" userId="167978f5-7f40-4909-85d5-d4149554ad4e" providerId="ADAL" clId="{F2C26AF4-7132-447E-9B2A-42A50BED4D30}" dt="2022-09-21T06:39:01.299" v="478" actId="1076"/>
          <ac:picMkLst>
            <pc:docMk/>
            <pc:sldMk cId="3438450434" sldId="2352"/>
            <ac:picMk id="6" creationId="{5F2C1206-E651-BA6D-F2CE-2F80BDFF0EE1}"/>
          </ac:picMkLst>
        </pc:picChg>
        <pc:picChg chg="add del">
          <ac:chgData name="Yoel Kortick" userId="167978f5-7f40-4909-85d5-d4149554ad4e" providerId="ADAL" clId="{F2C26AF4-7132-447E-9B2A-42A50BED4D30}" dt="2022-09-21T06:38:51.631" v="466" actId="22"/>
          <ac:picMkLst>
            <pc:docMk/>
            <pc:sldMk cId="3438450434" sldId="2352"/>
            <ac:picMk id="9" creationId="{F27C62AD-2C75-B952-A0A3-C84969D8FB5C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14:51:46.259" v="7549" actId="6549"/>
        <pc:sldMkLst>
          <pc:docMk/>
          <pc:sldMk cId="484339776" sldId="2353"/>
        </pc:sldMkLst>
        <pc:spChg chg="mod">
          <ac:chgData name="Yoel Kortick" userId="167978f5-7f40-4909-85d5-d4149554ad4e" providerId="ADAL" clId="{F2C26AF4-7132-447E-9B2A-42A50BED4D30}" dt="2022-09-22T14:51:46.259" v="7549" actId="6549"/>
          <ac:spMkLst>
            <pc:docMk/>
            <pc:sldMk cId="484339776" sldId="2353"/>
            <ac:spMk id="4" creationId="{9339AD69-2B9A-45E9-B9DF-01E883A3526F}"/>
          </ac:spMkLst>
        </pc:spChg>
        <pc:spChg chg="add del">
          <ac:chgData name="Yoel Kortick" userId="167978f5-7f40-4909-85d5-d4149554ad4e" providerId="ADAL" clId="{F2C26AF4-7132-447E-9B2A-42A50BED4D30}" dt="2022-09-21T06:43:59.764" v="535"/>
          <ac:spMkLst>
            <pc:docMk/>
            <pc:sldMk cId="484339776" sldId="2353"/>
            <ac:spMk id="5" creationId="{AFA5ECD0-9B22-66AE-773A-E758259111BD}"/>
          </ac:spMkLst>
        </pc:spChg>
        <pc:spChg chg="add mod">
          <ac:chgData name="Yoel Kortick" userId="167978f5-7f40-4909-85d5-d4149554ad4e" providerId="ADAL" clId="{F2C26AF4-7132-447E-9B2A-42A50BED4D30}" dt="2022-09-21T06:46:44.134" v="561" actId="20577"/>
          <ac:spMkLst>
            <pc:docMk/>
            <pc:sldMk cId="484339776" sldId="2353"/>
            <ac:spMk id="8" creationId="{9EB40B80-39DD-5A2F-4085-1E0C47869E3E}"/>
          </ac:spMkLst>
        </pc:spChg>
        <pc:spChg chg="add mod">
          <ac:chgData name="Yoel Kortick" userId="167978f5-7f40-4909-85d5-d4149554ad4e" providerId="ADAL" clId="{F2C26AF4-7132-447E-9B2A-42A50BED4D30}" dt="2022-09-21T06:46:59.095" v="573" actId="20577"/>
          <ac:spMkLst>
            <pc:docMk/>
            <pc:sldMk cId="484339776" sldId="2353"/>
            <ac:spMk id="9" creationId="{8B6882E1-A1CE-2962-BFCC-DF81C26B34AA}"/>
          </ac:spMkLst>
        </pc:spChg>
        <pc:picChg chg="add mod">
          <ac:chgData name="Yoel Kortick" userId="167978f5-7f40-4909-85d5-d4149554ad4e" providerId="ADAL" clId="{F2C26AF4-7132-447E-9B2A-42A50BED4D30}" dt="2022-09-21T06:46:28.205" v="549" actId="208"/>
          <ac:picMkLst>
            <pc:docMk/>
            <pc:sldMk cId="484339776" sldId="2353"/>
            <ac:picMk id="7" creationId="{86876386-4DAF-0718-B6BA-9094DC254151}"/>
          </ac:picMkLst>
        </pc:picChg>
        <pc:cxnChg chg="add mod">
          <ac:chgData name="Yoel Kortick" userId="167978f5-7f40-4909-85d5-d4149554ad4e" providerId="ADAL" clId="{F2C26AF4-7132-447E-9B2A-42A50BED4D30}" dt="2022-09-21T06:46:48.249" v="562" actId="14100"/>
          <ac:cxnSpMkLst>
            <pc:docMk/>
            <pc:sldMk cId="484339776" sldId="2353"/>
            <ac:cxnSpMk id="10" creationId="{B0E7533E-097F-E3BF-6534-AC56A1E0ABDE}"/>
          </ac:cxnSpMkLst>
        </pc:cxnChg>
        <pc:cxnChg chg="add mod">
          <ac:chgData name="Yoel Kortick" userId="167978f5-7f40-4909-85d5-d4149554ad4e" providerId="ADAL" clId="{F2C26AF4-7132-447E-9B2A-42A50BED4D30}" dt="2022-09-21T06:46:54.448" v="563" actId="14100"/>
          <ac:cxnSpMkLst>
            <pc:docMk/>
            <pc:sldMk cId="484339776" sldId="2353"/>
            <ac:cxnSpMk id="11" creationId="{3ABBD20E-B612-19D8-6210-E3DCB9ADFA08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1T06:43:22.245" v="533" actId="14100"/>
        <pc:sldMkLst>
          <pc:docMk/>
          <pc:sldMk cId="3942657471" sldId="2354"/>
        </pc:sldMkLst>
        <pc:spChg chg="mod">
          <ac:chgData name="Yoel Kortick" userId="167978f5-7f40-4909-85d5-d4149554ad4e" providerId="ADAL" clId="{F2C26AF4-7132-447E-9B2A-42A50BED4D30}" dt="2022-09-21T06:39:51.011" v="480"/>
          <ac:spMkLst>
            <pc:docMk/>
            <pc:sldMk cId="3942657471" sldId="2354"/>
            <ac:spMk id="4" creationId="{9339AD69-2B9A-45E9-B9DF-01E883A3526F}"/>
          </ac:spMkLst>
        </pc:spChg>
        <pc:spChg chg="del">
          <ac:chgData name="Yoel Kortick" userId="167978f5-7f40-4909-85d5-d4149554ad4e" providerId="ADAL" clId="{F2C26AF4-7132-447E-9B2A-42A50BED4D30}" dt="2022-09-21T06:39:58.979" v="481" actId="478"/>
          <ac:spMkLst>
            <pc:docMk/>
            <pc:sldMk cId="3942657471" sldId="2354"/>
            <ac:spMk id="7" creationId="{18997973-03C9-9D96-6F08-B67581D106EE}"/>
          </ac:spMkLst>
        </pc:spChg>
        <pc:spChg chg="add mod">
          <ac:chgData name="Yoel Kortick" userId="167978f5-7f40-4909-85d5-d4149554ad4e" providerId="ADAL" clId="{F2C26AF4-7132-447E-9B2A-42A50BED4D30}" dt="2022-09-21T06:42:37.621" v="508" actId="208"/>
          <ac:spMkLst>
            <pc:docMk/>
            <pc:sldMk cId="3942657471" sldId="2354"/>
            <ac:spMk id="9" creationId="{5BA8B4C9-64A6-77DC-D45D-0EF1D60A1815}"/>
          </ac:spMkLst>
        </pc:spChg>
        <pc:spChg chg="del">
          <ac:chgData name="Yoel Kortick" userId="167978f5-7f40-4909-85d5-d4149554ad4e" providerId="ADAL" clId="{F2C26AF4-7132-447E-9B2A-42A50BED4D30}" dt="2022-09-21T06:39:58.979" v="481" actId="478"/>
          <ac:spMkLst>
            <pc:docMk/>
            <pc:sldMk cId="3942657471" sldId="2354"/>
            <ac:spMk id="10" creationId="{3F820E8C-57B8-63E4-BE2F-526D47A88CBC}"/>
          </ac:spMkLst>
        </pc:spChg>
        <pc:spChg chg="add mod">
          <ac:chgData name="Yoel Kortick" userId="167978f5-7f40-4909-85d5-d4149554ad4e" providerId="ADAL" clId="{F2C26AF4-7132-447E-9B2A-42A50BED4D30}" dt="2022-09-21T06:43:03.054" v="529" actId="1076"/>
          <ac:spMkLst>
            <pc:docMk/>
            <pc:sldMk cId="3942657471" sldId="2354"/>
            <ac:spMk id="11" creationId="{1773E3BD-F49C-A573-6C93-F760091B47CA}"/>
          </ac:spMkLst>
        </pc:spChg>
        <pc:picChg chg="del">
          <ac:chgData name="Yoel Kortick" userId="167978f5-7f40-4909-85d5-d4149554ad4e" providerId="ADAL" clId="{F2C26AF4-7132-447E-9B2A-42A50BED4D30}" dt="2022-09-21T06:39:58.979" v="481" actId="478"/>
          <ac:picMkLst>
            <pc:docMk/>
            <pc:sldMk cId="3942657471" sldId="2354"/>
            <ac:picMk id="6" creationId="{5F2C1206-E651-BA6D-F2CE-2F80BDFF0EE1}"/>
          </ac:picMkLst>
        </pc:picChg>
        <pc:picChg chg="add mod">
          <ac:chgData name="Yoel Kortick" userId="167978f5-7f40-4909-85d5-d4149554ad4e" providerId="ADAL" clId="{F2C26AF4-7132-447E-9B2A-42A50BED4D30}" dt="2022-09-21T06:42:21.044" v="496" actId="208"/>
          <ac:picMkLst>
            <pc:docMk/>
            <pc:sldMk cId="3942657471" sldId="2354"/>
            <ac:picMk id="8" creationId="{F1AA64A2-4983-69DD-FB26-DD3B320D0C93}"/>
          </ac:picMkLst>
        </pc:picChg>
        <pc:cxnChg chg="add mod">
          <ac:chgData name="Yoel Kortick" userId="167978f5-7f40-4909-85d5-d4149554ad4e" providerId="ADAL" clId="{F2C26AF4-7132-447E-9B2A-42A50BED4D30}" dt="2022-09-21T06:43:14.045" v="531" actId="1582"/>
          <ac:cxnSpMkLst>
            <pc:docMk/>
            <pc:sldMk cId="3942657471" sldId="2354"/>
            <ac:cxnSpMk id="13" creationId="{6D0EBAF1-648E-802D-E605-4E872683483B}"/>
          </ac:cxnSpMkLst>
        </pc:cxnChg>
        <pc:cxnChg chg="add mod">
          <ac:chgData name="Yoel Kortick" userId="167978f5-7f40-4909-85d5-d4149554ad4e" providerId="ADAL" clId="{F2C26AF4-7132-447E-9B2A-42A50BED4D30}" dt="2022-09-21T06:43:22.245" v="533" actId="14100"/>
          <ac:cxnSpMkLst>
            <pc:docMk/>
            <pc:sldMk cId="3942657471" sldId="2354"/>
            <ac:cxnSpMk id="14" creationId="{714F3619-DD80-31C1-DF40-983C85965123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1T06:49:04.442" v="634" actId="20577"/>
        <pc:sldMkLst>
          <pc:docMk/>
          <pc:sldMk cId="3802226300" sldId="2355"/>
        </pc:sldMkLst>
        <pc:spChg chg="mod">
          <ac:chgData name="Yoel Kortick" userId="167978f5-7f40-4909-85d5-d4149554ad4e" providerId="ADAL" clId="{F2C26AF4-7132-447E-9B2A-42A50BED4D30}" dt="2022-09-21T06:48:43.021" v="595" actId="20577"/>
          <ac:spMkLst>
            <pc:docMk/>
            <pc:sldMk cId="3802226300" sldId="2355"/>
            <ac:spMk id="8" creationId="{9EB40B80-39DD-5A2F-4085-1E0C47869E3E}"/>
          </ac:spMkLst>
        </pc:spChg>
        <pc:spChg chg="mod">
          <ac:chgData name="Yoel Kortick" userId="167978f5-7f40-4909-85d5-d4149554ad4e" providerId="ADAL" clId="{F2C26AF4-7132-447E-9B2A-42A50BED4D30}" dt="2022-09-21T06:49:04.442" v="634" actId="20577"/>
          <ac:spMkLst>
            <pc:docMk/>
            <pc:sldMk cId="3802226300" sldId="2355"/>
            <ac:spMk id="9" creationId="{8B6882E1-A1CE-2962-BFCC-DF81C26B34AA}"/>
          </ac:spMkLst>
        </pc:spChg>
        <pc:picChg chg="add mod ord">
          <ac:chgData name="Yoel Kortick" userId="167978f5-7f40-4909-85d5-d4149554ad4e" providerId="ADAL" clId="{F2C26AF4-7132-447E-9B2A-42A50BED4D30}" dt="2022-09-21T06:48:46.279" v="596" actId="167"/>
          <ac:picMkLst>
            <pc:docMk/>
            <pc:sldMk cId="3802226300" sldId="2355"/>
            <ac:picMk id="6" creationId="{02093C1D-69E2-7A9D-0FB4-17F91427C434}"/>
          </ac:picMkLst>
        </pc:picChg>
        <pc:picChg chg="del">
          <ac:chgData name="Yoel Kortick" userId="167978f5-7f40-4909-85d5-d4149554ad4e" providerId="ADAL" clId="{F2C26AF4-7132-447E-9B2A-42A50BED4D30}" dt="2022-09-21T06:47:16.700" v="584" actId="478"/>
          <ac:picMkLst>
            <pc:docMk/>
            <pc:sldMk cId="3802226300" sldId="2355"/>
            <ac:picMk id="7" creationId="{86876386-4DAF-0718-B6BA-9094DC254151}"/>
          </ac:picMkLst>
        </pc:picChg>
        <pc:cxnChg chg="mod">
          <ac:chgData name="Yoel Kortick" userId="167978f5-7f40-4909-85d5-d4149554ad4e" providerId="ADAL" clId="{F2C26AF4-7132-447E-9B2A-42A50BED4D30}" dt="2022-09-21T06:48:51.096" v="597" actId="14100"/>
          <ac:cxnSpMkLst>
            <pc:docMk/>
            <pc:sldMk cId="3802226300" sldId="2355"/>
            <ac:cxnSpMk id="10" creationId="{B0E7533E-097F-E3BF-6534-AC56A1E0ABDE}"/>
          </ac:cxnSpMkLst>
        </pc:cxnChg>
        <pc:cxnChg chg="mod">
          <ac:chgData name="Yoel Kortick" userId="167978f5-7f40-4909-85d5-d4149554ad4e" providerId="ADAL" clId="{F2C26AF4-7132-447E-9B2A-42A50BED4D30}" dt="2022-09-21T06:48:59.670" v="626" actId="1037"/>
          <ac:cxnSpMkLst>
            <pc:docMk/>
            <pc:sldMk cId="3802226300" sldId="2355"/>
            <ac:cxnSpMk id="11" creationId="{3ABBD20E-B612-19D8-6210-E3DCB9ADFA08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1T06:52:54.476" v="750" actId="14100"/>
        <pc:sldMkLst>
          <pc:docMk/>
          <pc:sldMk cId="3419987305" sldId="2356"/>
        </pc:sldMkLst>
        <pc:spChg chg="mod">
          <ac:chgData name="Yoel Kortick" userId="167978f5-7f40-4909-85d5-d4149554ad4e" providerId="ADAL" clId="{F2C26AF4-7132-447E-9B2A-42A50BED4D30}" dt="2022-09-21T06:50:03.403" v="692" actId="20577"/>
          <ac:spMkLst>
            <pc:docMk/>
            <pc:sldMk cId="3419987305" sldId="2356"/>
            <ac:spMk id="4" creationId="{9339AD69-2B9A-45E9-B9DF-01E883A3526F}"/>
          </ac:spMkLst>
        </pc:spChg>
        <pc:spChg chg="del">
          <ac:chgData name="Yoel Kortick" userId="167978f5-7f40-4909-85d5-d4149554ad4e" providerId="ADAL" clId="{F2C26AF4-7132-447E-9B2A-42A50BED4D30}" dt="2022-09-21T06:50:11.132" v="694" actId="478"/>
          <ac:spMkLst>
            <pc:docMk/>
            <pc:sldMk cId="3419987305" sldId="2356"/>
            <ac:spMk id="8" creationId="{9EB40B80-39DD-5A2F-4085-1E0C47869E3E}"/>
          </ac:spMkLst>
        </pc:spChg>
        <pc:spChg chg="del">
          <ac:chgData name="Yoel Kortick" userId="167978f5-7f40-4909-85d5-d4149554ad4e" providerId="ADAL" clId="{F2C26AF4-7132-447E-9B2A-42A50BED4D30}" dt="2022-09-21T06:50:11.132" v="694" actId="478"/>
          <ac:spMkLst>
            <pc:docMk/>
            <pc:sldMk cId="3419987305" sldId="2356"/>
            <ac:spMk id="9" creationId="{8B6882E1-A1CE-2962-BFCC-DF81C26B34AA}"/>
          </ac:spMkLst>
        </pc:spChg>
        <pc:spChg chg="add">
          <ac:chgData name="Yoel Kortick" userId="167978f5-7f40-4909-85d5-d4149554ad4e" providerId="ADAL" clId="{F2C26AF4-7132-447E-9B2A-42A50BED4D30}" dt="2022-09-21T06:52:19.181" v="699" actId="11529"/>
          <ac:spMkLst>
            <pc:docMk/>
            <pc:sldMk cId="3419987305" sldId="2356"/>
            <ac:spMk id="12" creationId="{A12A54FE-0109-896E-C8ED-D2496BF07723}"/>
          </ac:spMkLst>
        </pc:spChg>
        <pc:spChg chg="add mod">
          <ac:chgData name="Yoel Kortick" userId="167978f5-7f40-4909-85d5-d4149554ad4e" providerId="ADAL" clId="{F2C26AF4-7132-447E-9B2A-42A50BED4D30}" dt="2022-09-21T06:52:48.499" v="749" actId="1076"/>
          <ac:spMkLst>
            <pc:docMk/>
            <pc:sldMk cId="3419987305" sldId="2356"/>
            <ac:spMk id="13" creationId="{1FD94594-5EC1-75DD-E7FF-F4C5B2FBAF23}"/>
          </ac:spMkLst>
        </pc:spChg>
        <pc:picChg chg="del">
          <ac:chgData name="Yoel Kortick" userId="167978f5-7f40-4909-85d5-d4149554ad4e" providerId="ADAL" clId="{F2C26AF4-7132-447E-9B2A-42A50BED4D30}" dt="2022-09-21T06:50:07.926" v="693" actId="478"/>
          <ac:picMkLst>
            <pc:docMk/>
            <pc:sldMk cId="3419987305" sldId="2356"/>
            <ac:picMk id="6" creationId="{02093C1D-69E2-7A9D-0FB4-17F91427C434}"/>
          </ac:picMkLst>
        </pc:picChg>
        <pc:picChg chg="add mod">
          <ac:chgData name="Yoel Kortick" userId="167978f5-7f40-4909-85d5-d4149554ad4e" providerId="ADAL" clId="{F2C26AF4-7132-447E-9B2A-42A50BED4D30}" dt="2022-09-21T06:52:09.484" v="698" actId="208"/>
          <ac:picMkLst>
            <pc:docMk/>
            <pc:sldMk cId="3419987305" sldId="2356"/>
            <ac:picMk id="7" creationId="{D148A89C-2686-52F5-BC57-78837F20326D}"/>
          </ac:picMkLst>
        </pc:picChg>
        <pc:cxnChg chg="del">
          <ac:chgData name="Yoel Kortick" userId="167978f5-7f40-4909-85d5-d4149554ad4e" providerId="ADAL" clId="{F2C26AF4-7132-447E-9B2A-42A50BED4D30}" dt="2022-09-21T06:50:11.132" v="694" actId="478"/>
          <ac:cxnSpMkLst>
            <pc:docMk/>
            <pc:sldMk cId="3419987305" sldId="2356"/>
            <ac:cxnSpMk id="10" creationId="{B0E7533E-097F-E3BF-6534-AC56A1E0ABDE}"/>
          </ac:cxnSpMkLst>
        </pc:cxnChg>
        <pc:cxnChg chg="del">
          <ac:chgData name="Yoel Kortick" userId="167978f5-7f40-4909-85d5-d4149554ad4e" providerId="ADAL" clId="{F2C26AF4-7132-447E-9B2A-42A50BED4D30}" dt="2022-09-21T06:50:11.132" v="694" actId="478"/>
          <ac:cxnSpMkLst>
            <pc:docMk/>
            <pc:sldMk cId="3419987305" sldId="2356"/>
            <ac:cxnSpMk id="11" creationId="{3ABBD20E-B612-19D8-6210-E3DCB9ADFA08}"/>
          </ac:cxnSpMkLst>
        </pc:cxnChg>
        <pc:cxnChg chg="add mod">
          <ac:chgData name="Yoel Kortick" userId="167978f5-7f40-4909-85d5-d4149554ad4e" providerId="ADAL" clId="{F2C26AF4-7132-447E-9B2A-42A50BED4D30}" dt="2022-09-21T06:52:54.476" v="750" actId="14100"/>
          <ac:cxnSpMkLst>
            <pc:docMk/>
            <pc:sldMk cId="3419987305" sldId="2356"/>
            <ac:cxnSpMk id="14" creationId="{826D93FD-4BC6-52B0-EE0A-CA9EB89A0C47}"/>
          </ac:cxnSpMkLst>
        </pc:cxnChg>
      </pc:sldChg>
      <pc:sldChg chg="addSp delSp modSp add del mod">
        <pc:chgData name="Yoel Kortick" userId="167978f5-7f40-4909-85d5-d4149554ad4e" providerId="ADAL" clId="{F2C26AF4-7132-447E-9B2A-42A50BED4D30}" dt="2022-09-21T11:26:41.033" v="1330" actId="47"/>
        <pc:sldMkLst>
          <pc:docMk/>
          <pc:sldMk cId="2365710076" sldId="2357"/>
        </pc:sldMkLst>
        <pc:spChg chg="mod">
          <ac:chgData name="Yoel Kortick" userId="167978f5-7f40-4909-85d5-d4149554ad4e" providerId="ADAL" clId="{F2C26AF4-7132-447E-9B2A-42A50BED4D30}" dt="2022-09-21T06:56:01.164" v="865" actId="20577"/>
          <ac:spMkLst>
            <pc:docMk/>
            <pc:sldMk cId="2365710076" sldId="2357"/>
            <ac:spMk id="4" creationId="{9339AD69-2B9A-45E9-B9DF-01E883A3526F}"/>
          </ac:spMkLst>
        </pc:spChg>
        <pc:spChg chg="mod">
          <ac:chgData name="Yoel Kortick" userId="167978f5-7f40-4909-85d5-d4149554ad4e" providerId="ADAL" clId="{F2C26AF4-7132-447E-9B2A-42A50BED4D30}" dt="2022-09-21T06:55:52.629" v="863" actId="14100"/>
          <ac:spMkLst>
            <pc:docMk/>
            <pc:sldMk cId="2365710076" sldId="2357"/>
            <ac:spMk id="12" creationId="{A12A54FE-0109-896E-C8ED-D2496BF07723}"/>
          </ac:spMkLst>
        </pc:spChg>
        <pc:spChg chg="del">
          <ac:chgData name="Yoel Kortick" userId="167978f5-7f40-4909-85d5-d4149554ad4e" providerId="ADAL" clId="{F2C26AF4-7132-447E-9B2A-42A50BED4D30}" dt="2022-09-21T06:55:43.093" v="860" actId="478"/>
          <ac:spMkLst>
            <pc:docMk/>
            <pc:sldMk cId="2365710076" sldId="2357"/>
            <ac:spMk id="13" creationId="{1FD94594-5EC1-75DD-E7FF-F4C5B2FBAF23}"/>
          </ac:spMkLst>
        </pc:spChg>
        <pc:picChg chg="add mod ord">
          <ac:chgData name="Yoel Kortick" userId="167978f5-7f40-4909-85d5-d4149554ad4e" providerId="ADAL" clId="{F2C26AF4-7132-447E-9B2A-42A50BED4D30}" dt="2022-09-21T06:55:58.234" v="864" actId="208"/>
          <ac:picMkLst>
            <pc:docMk/>
            <pc:sldMk cId="2365710076" sldId="2357"/>
            <ac:picMk id="6" creationId="{86328B11-7A79-5A38-BBFC-C57A7F4A8283}"/>
          </ac:picMkLst>
        </pc:picChg>
        <pc:picChg chg="del">
          <ac:chgData name="Yoel Kortick" userId="167978f5-7f40-4909-85d5-d4149554ad4e" providerId="ADAL" clId="{F2C26AF4-7132-447E-9B2A-42A50BED4D30}" dt="2022-09-21T06:55:32.151" v="851" actId="478"/>
          <ac:picMkLst>
            <pc:docMk/>
            <pc:sldMk cId="2365710076" sldId="2357"/>
            <ac:picMk id="7" creationId="{D148A89C-2686-52F5-BC57-78837F20326D}"/>
          </ac:picMkLst>
        </pc:picChg>
        <pc:cxnChg chg="del">
          <ac:chgData name="Yoel Kortick" userId="167978f5-7f40-4909-85d5-d4149554ad4e" providerId="ADAL" clId="{F2C26AF4-7132-447E-9B2A-42A50BED4D30}" dt="2022-09-21T06:55:45.464" v="861" actId="478"/>
          <ac:cxnSpMkLst>
            <pc:docMk/>
            <pc:sldMk cId="2365710076" sldId="2357"/>
            <ac:cxnSpMk id="14" creationId="{826D93FD-4BC6-52B0-EE0A-CA9EB89A0C47}"/>
          </ac:cxnSpMkLst>
        </pc:cxnChg>
      </pc:sldChg>
      <pc:sldChg chg="modSp add mod">
        <pc:chgData name="Yoel Kortick" userId="167978f5-7f40-4909-85d5-d4149554ad4e" providerId="ADAL" clId="{F2C26AF4-7132-447E-9B2A-42A50BED4D30}" dt="2022-09-22T14:52:14.483" v="7560" actId="20577"/>
        <pc:sldMkLst>
          <pc:docMk/>
          <pc:sldMk cId="887549801" sldId="2358"/>
        </pc:sldMkLst>
        <pc:spChg chg="mod">
          <ac:chgData name="Yoel Kortick" userId="167978f5-7f40-4909-85d5-d4149554ad4e" providerId="ADAL" clId="{F2C26AF4-7132-447E-9B2A-42A50BED4D30}" dt="2022-09-22T14:52:14.483" v="7560" actId="20577"/>
          <ac:spMkLst>
            <pc:docMk/>
            <pc:sldMk cId="887549801" sldId="2358"/>
            <ac:spMk id="4" creationId="{9339AD69-2B9A-45E9-B9DF-01E883A3526F}"/>
          </ac:spMkLst>
        </pc:spChg>
      </pc:sldChg>
      <pc:sldChg chg="delSp modSp add del mod">
        <pc:chgData name="Yoel Kortick" userId="167978f5-7f40-4909-85d5-d4149554ad4e" providerId="ADAL" clId="{F2C26AF4-7132-447E-9B2A-42A50BED4D30}" dt="2022-09-21T11:26:32.029" v="1329" actId="47"/>
        <pc:sldMkLst>
          <pc:docMk/>
          <pc:sldMk cId="3138797452" sldId="2359"/>
        </pc:sldMkLst>
        <pc:spChg chg="mod">
          <ac:chgData name="Yoel Kortick" userId="167978f5-7f40-4909-85d5-d4149554ad4e" providerId="ADAL" clId="{F2C26AF4-7132-447E-9B2A-42A50BED4D30}" dt="2022-09-21T10:18:50.018" v="868"/>
          <ac:spMkLst>
            <pc:docMk/>
            <pc:sldMk cId="3138797452" sldId="2359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1T10:21:15.502" v="1128" actId="20577"/>
          <ac:spMkLst>
            <pc:docMk/>
            <pc:sldMk cId="3138797452" sldId="2359"/>
            <ac:spMk id="4" creationId="{9339AD69-2B9A-45E9-B9DF-01E883A3526F}"/>
          </ac:spMkLst>
        </pc:spChg>
        <pc:spChg chg="del">
          <ac:chgData name="Yoel Kortick" userId="167978f5-7f40-4909-85d5-d4149554ad4e" providerId="ADAL" clId="{F2C26AF4-7132-447E-9B2A-42A50BED4D30}" dt="2022-09-21T10:20:06.180" v="1104" actId="478"/>
          <ac:spMkLst>
            <pc:docMk/>
            <pc:sldMk cId="3138797452" sldId="2359"/>
            <ac:spMk id="12" creationId="{A12A54FE-0109-896E-C8ED-D2496BF07723}"/>
          </ac:spMkLst>
        </pc:spChg>
        <pc:picChg chg="del">
          <ac:chgData name="Yoel Kortick" userId="167978f5-7f40-4909-85d5-d4149554ad4e" providerId="ADAL" clId="{F2C26AF4-7132-447E-9B2A-42A50BED4D30}" dt="2022-09-21T10:18:57.727" v="869" actId="478"/>
          <ac:picMkLst>
            <pc:docMk/>
            <pc:sldMk cId="3138797452" sldId="2359"/>
            <ac:picMk id="6" creationId="{86328B11-7A79-5A38-BBFC-C57A7F4A8283}"/>
          </ac:picMkLst>
        </pc:picChg>
      </pc:sldChg>
      <pc:sldChg chg="modSp add mod">
        <pc:chgData name="Yoel Kortick" userId="167978f5-7f40-4909-85d5-d4149554ad4e" providerId="ADAL" clId="{F2C26AF4-7132-447E-9B2A-42A50BED4D30}" dt="2022-09-22T14:52:35.944" v="7582" actId="20577"/>
        <pc:sldMkLst>
          <pc:docMk/>
          <pc:sldMk cId="1796747594" sldId="2360"/>
        </pc:sldMkLst>
        <pc:spChg chg="mod">
          <ac:chgData name="Yoel Kortick" userId="167978f5-7f40-4909-85d5-d4149554ad4e" providerId="ADAL" clId="{F2C26AF4-7132-447E-9B2A-42A50BED4D30}" dt="2022-09-22T14:52:35.944" v="7582" actId="20577"/>
          <ac:spMkLst>
            <pc:docMk/>
            <pc:sldMk cId="1796747594" sldId="2360"/>
            <ac:spMk id="4" creationId="{9339AD69-2B9A-45E9-B9DF-01E883A3526F}"/>
          </ac:spMkLst>
        </pc:spChg>
      </pc:sldChg>
      <pc:sldChg chg="modSp add mod">
        <pc:chgData name="Yoel Kortick" userId="167978f5-7f40-4909-85d5-d4149554ad4e" providerId="ADAL" clId="{F2C26AF4-7132-447E-9B2A-42A50BED4D30}" dt="2022-09-21T10:22:12.011" v="1167" actId="403"/>
        <pc:sldMkLst>
          <pc:docMk/>
          <pc:sldMk cId="257679602" sldId="2361"/>
        </pc:sldMkLst>
        <pc:spChg chg="mod">
          <ac:chgData name="Yoel Kortick" userId="167978f5-7f40-4909-85d5-d4149554ad4e" providerId="ADAL" clId="{F2C26AF4-7132-447E-9B2A-42A50BED4D30}" dt="2022-09-21T10:22:12.011" v="1167" actId="403"/>
          <ac:spMkLst>
            <pc:docMk/>
            <pc:sldMk cId="257679602" sldId="2361"/>
            <ac:spMk id="4" creationId="{9339AD69-2B9A-45E9-B9DF-01E883A3526F}"/>
          </ac:spMkLst>
        </pc:spChg>
      </pc:sldChg>
      <pc:sldChg chg="modSp add mod">
        <pc:chgData name="Yoel Kortick" userId="167978f5-7f40-4909-85d5-d4149554ad4e" providerId="ADAL" clId="{F2C26AF4-7132-447E-9B2A-42A50BED4D30}" dt="2022-09-21T10:29:12.888" v="1187" actId="12"/>
        <pc:sldMkLst>
          <pc:docMk/>
          <pc:sldMk cId="2540872102" sldId="2362"/>
        </pc:sldMkLst>
        <pc:spChg chg="mod">
          <ac:chgData name="Yoel Kortick" userId="167978f5-7f40-4909-85d5-d4149554ad4e" providerId="ADAL" clId="{F2C26AF4-7132-447E-9B2A-42A50BED4D30}" dt="2022-09-21T10:29:12.888" v="1187" actId="12"/>
          <ac:spMkLst>
            <pc:docMk/>
            <pc:sldMk cId="2540872102" sldId="2362"/>
            <ac:spMk id="4" creationId="{9339AD69-2B9A-45E9-B9DF-01E883A3526F}"/>
          </ac:spMkLst>
        </pc:spChg>
      </pc:sldChg>
      <pc:sldChg chg="addSp modSp add mod">
        <pc:chgData name="Yoel Kortick" userId="167978f5-7f40-4909-85d5-d4149554ad4e" providerId="ADAL" clId="{F2C26AF4-7132-447E-9B2A-42A50BED4D30}" dt="2022-09-21T11:13:52.224" v="1202" actId="1036"/>
        <pc:sldMkLst>
          <pc:docMk/>
          <pc:sldMk cId="1550515472" sldId="2363"/>
        </pc:sldMkLst>
        <pc:spChg chg="mod">
          <ac:chgData name="Yoel Kortick" userId="167978f5-7f40-4909-85d5-d4149554ad4e" providerId="ADAL" clId="{F2C26AF4-7132-447E-9B2A-42A50BED4D30}" dt="2022-09-21T11:13:36.299" v="1191" actId="12"/>
          <ac:spMkLst>
            <pc:docMk/>
            <pc:sldMk cId="1550515472" sldId="2363"/>
            <ac:spMk id="4" creationId="{9339AD69-2B9A-45E9-B9DF-01E883A3526F}"/>
          </ac:spMkLst>
        </pc:spChg>
        <pc:picChg chg="add mod">
          <ac:chgData name="Yoel Kortick" userId="167978f5-7f40-4909-85d5-d4149554ad4e" providerId="ADAL" clId="{F2C26AF4-7132-447E-9B2A-42A50BED4D30}" dt="2022-09-21T11:13:42.665" v="1194" actId="208"/>
          <ac:picMkLst>
            <pc:docMk/>
            <pc:sldMk cId="1550515472" sldId="2363"/>
            <ac:picMk id="6" creationId="{AC5DD586-F7F1-87C8-2CFA-070E740158A6}"/>
          </ac:picMkLst>
        </pc:picChg>
        <pc:cxnChg chg="add mod">
          <ac:chgData name="Yoel Kortick" userId="167978f5-7f40-4909-85d5-d4149554ad4e" providerId="ADAL" clId="{F2C26AF4-7132-447E-9B2A-42A50BED4D30}" dt="2022-09-21T11:13:52.224" v="1202" actId="1036"/>
          <ac:cxnSpMkLst>
            <pc:docMk/>
            <pc:sldMk cId="1550515472" sldId="2363"/>
            <ac:cxnSpMk id="8" creationId="{A389670D-09E0-5B8E-C642-2303A77D230D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2T14:53:01.374" v="7598" actId="20577"/>
        <pc:sldMkLst>
          <pc:docMk/>
          <pc:sldMk cId="264001741" sldId="2364"/>
        </pc:sldMkLst>
        <pc:spChg chg="mod">
          <ac:chgData name="Yoel Kortick" userId="167978f5-7f40-4909-85d5-d4149554ad4e" providerId="ADAL" clId="{F2C26AF4-7132-447E-9B2A-42A50BED4D30}" dt="2022-09-22T14:53:01.374" v="7598" actId="20577"/>
          <ac:spMkLst>
            <pc:docMk/>
            <pc:sldMk cId="264001741" sldId="2364"/>
            <ac:spMk id="4" creationId="{9339AD69-2B9A-45E9-B9DF-01E883A3526F}"/>
          </ac:spMkLst>
        </pc:spChg>
        <pc:picChg chg="del">
          <ac:chgData name="Yoel Kortick" userId="167978f5-7f40-4909-85d5-d4149554ad4e" providerId="ADAL" clId="{F2C26AF4-7132-447E-9B2A-42A50BED4D30}" dt="2022-09-21T11:14:19.081" v="1206" actId="478"/>
          <ac:picMkLst>
            <pc:docMk/>
            <pc:sldMk cId="264001741" sldId="2364"/>
            <ac:picMk id="6" creationId="{AC5DD586-F7F1-87C8-2CFA-070E740158A6}"/>
          </ac:picMkLst>
        </pc:picChg>
        <pc:picChg chg="add del mod">
          <ac:chgData name="Yoel Kortick" userId="167978f5-7f40-4909-85d5-d4149554ad4e" providerId="ADAL" clId="{F2C26AF4-7132-447E-9B2A-42A50BED4D30}" dt="2022-09-21T11:24:54.105" v="1302" actId="478"/>
          <ac:picMkLst>
            <pc:docMk/>
            <pc:sldMk cId="264001741" sldId="2364"/>
            <ac:picMk id="7" creationId="{DA74714C-516A-68BC-B7CE-B9586E5D9DA6}"/>
          </ac:picMkLst>
        </pc:picChg>
        <pc:picChg chg="add mod ord">
          <ac:chgData name="Yoel Kortick" userId="167978f5-7f40-4909-85d5-d4149554ad4e" providerId="ADAL" clId="{F2C26AF4-7132-447E-9B2A-42A50BED4D30}" dt="2022-09-21T11:25:12.181" v="1314" actId="208"/>
          <ac:picMkLst>
            <pc:docMk/>
            <pc:sldMk cId="264001741" sldId="2364"/>
            <ac:picMk id="12" creationId="{F3714511-44BD-834A-A7EC-5A7E9617D21F}"/>
          </ac:picMkLst>
        </pc:picChg>
        <pc:cxnChg chg="del">
          <ac:chgData name="Yoel Kortick" userId="167978f5-7f40-4909-85d5-d4149554ad4e" providerId="ADAL" clId="{F2C26AF4-7132-447E-9B2A-42A50BED4D30}" dt="2022-09-21T11:22:54.649" v="1280" actId="478"/>
          <ac:cxnSpMkLst>
            <pc:docMk/>
            <pc:sldMk cId="264001741" sldId="2364"/>
            <ac:cxnSpMk id="8" creationId="{A389670D-09E0-5B8E-C642-2303A77D230D}"/>
          </ac:cxnSpMkLst>
        </pc:cxnChg>
        <pc:cxnChg chg="add mod">
          <ac:chgData name="Yoel Kortick" userId="167978f5-7f40-4909-85d5-d4149554ad4e" providerId="ADAL" clId="{F2C26AF4-7132-447E-9B2A-42A50BED4D30}" dt="2022-09-21T11:25:07.743" v="1313" actId="1035"/>
          <ac:cxnSpMkLst>
            <pc:docMk/>
            <pc:sldMk cId="264001741" sldId="2364"/>
            <ac:cxnSpMk id="10" creationId="{5C392004-C186-344C-65E8-35AE957BDBD0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1T11:26:13.390" v="1328" actId="208"/>
        <pc:sldMkLst>
          <pc:docMk/>
          <pc:sldMk cId="676043130" sldId="2365"/>
        </pc:sldMkLst>
        <pc:spChg chg="mod">
          <ac:chgData name="Yoel Kortick" userId="167978f5-7f40-4909-85d5-d4149554ad4e" providerId="ADAL" clId="{F2C26AF4-7132-447E-9B2A-42A50BED4D30}" dt="2022-09-21T11:22:40.076" v="1276" actId="20577"/>
          <ac:spMkLst>
            <pc:docMk/>
            <pc:sldMk cId="676043130" sldId="2365"/>
            <ac:spMk id="4" creationId="{9339AD69-2B9A-45E9-B9DF-01E883A3526F}"/>
          </ac:spMkLst>
        </pc:spChg>
        <pc:picChg chg="add del mod ord">
          <ac:chgData name="Yoel Kortick" userId="167978f5-7f40-4909-85d5-d4149554ad4e" providerId="ADAL" clId="{F2C26AF4-7132-447E-9B2A-42A50BED4D30}" dt="2022-09-21T11:25:19.128" v="1315" actId="478"/>
          <ac:picMkLst>
            <pc:docMk/>
            <pc:sldMk cId="676043130" sldId="2365"/>
            <ac:picMk id="6" creationId="{2F9AE82E-AF41-9F82-5B34-465CB4711DEE}"/>
          </ac:picMkLst>
        </pc:picChg>
        <pc:picChg chg="add del">
          <ac:chgData name="Yoel Kortick" userId="167978f5-7f40-4909-85d5-d4149554ad4e" providerId="ADAL" clId="{F2C26AF4-7132-447E-9B2A-42A50BED4D30}" dt="2022-09-21T11:23:16.752" v="1285" actId="478"/>
          <ac:picMkLst>
            <pc:docMk/>
            <pc:sldMk cId="676043130" sldId="2365"/>
            <ac:picMk id="7" creationId="{DA74714C-516A-68BC-B7CE-B9586E5D9DA6}"/>
          </ac:picMkLst>
        </pc:picChg>
        <pc:picChg chg="add mod ord">
          <ac:chgData name="Yoel Kortick" userId="167978f5-7f40-4909-85d5-d4149554ad4e" providerId="ADAL" clId="{F2C26AF4-7132-447E-9B2A-42A50BED4D30}" dt="2022-09-21T11:26:13.390" v="1328" actId="208"/>
          <ac:picMkLst>
            <pc:docMk/>
            <pc:sldMk cId="676043130" sldId="2365"/>
            <ac:picMk id="12" creationId="{5CF72FDE-A55F-1234-E216-678FB49C76E6}"/>
          </ac:picMkLst>
        </pc:picChg>
        <pc:cxnChg chg="mod">
          <ac:chgData name="Yoel Kortick" userId="167978f5-7f40-4909-85d5-d4149554ad4e" providerId="ADAL" clId="{F2C26AF4-7132-447E-9B2A-42A50BED4D30}" dt="2022-09-21T11:26:07.136" v="1327" actId="1036"/>
          <ac:cxnSpMkLst>
            <pc:docMk/>
            <pc:sldMk cId="676043130" sldId="2365"/>
            <ac:cxnSpMk id="8" creationId="{A389670D-09E0-5B8E-C642-2303A77D230D}"/>
          </ac:cxnSpMkLst>
        </pc:cxnChg>
        <pc:cxnChg chg="del">
          <ac:chgData name="Yoel Kortick" userId="167978f5-7f40-4909-85d5-d4149554ad4e" providerId="ADAL" clId="{F2C26AF4-7132-447E-9B2A-42A50BED4D30}" dt="2022-09-21T11:23:20.576" v="1286" actId="478"/>
          <ac:cxnSpMkLst>
            <pc:docMk/>
            <pc:sldMk cId="676043130" sldId="2365"/>
            <ac:cxnSpMk id="10" creationId="{5C392004-C186-344C-65E8-35AE957BDBD0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1T11:27:50.723" v="1408" actId="1035"/>
        <pc:sldMkLst>
          <pc:docMk/>
          <pc:sldMk cId="2627566786" sldId="2366"/>
        </pc:sldMkLst>
        <pc:spChg chg="mod">
          <ac:chgData name="Yoel Kortick" userId="167978f5-7f40-4909-85d5-d4149554ad4e" providerId="ADAL" clId="{F2C26AF4-7132-447E-9B2A-42A50BED4D30}" dt="2022-09-21T11:27:31.074" v="1398" actId="20577"/>
          <ac:spMkLst>
            <pc:docMk/>
            <pc:sldMk cId="2627566786" sldId="2366"/>
            <ac:spMk id="4" creationId="{9339AD69-2B9A-45E9-B9DF-01E883A3526F}"/>
          </ac:spMkLst>
        </pc:spChg>
        <pc:spChg chg="add mod">
          <ac:chgData name="Yoel Kortick" userId="167978f5-7f40-4909-85d5-d4149554ad4e" providerId="ADAL" clId="{F2C26AF4-7132-447E-9B2A-42A50BED4D30}" dt="2022-09-21T11:27:50.723" v="1408" actId="1035"/>
          <ac:spMkLst>
            <pc:docMk/>
            <pc:sldMk cId="2627566786" sldId="2366"/>
            <ac:spMk id="7" creationId="{67B33C4F-6DDA-FF3B-12FD-94D71C8F7787}"/>
          </ac:spMkLst>
        </pc:spChg>
        <pc:picChg chg="add mod ord">
          <ac:chgData name="Yoel Kortick" userId="167978f5-7f40-4909-85d5-d4149554ad4e" providerId="ADAL" clId="{F2C26AF4-7132-447E-9B2A-42A50BED4D30}" dt="2022-09-21T11:27:39.446" v="1402" actId="167"/>
          <ac:picMkLst>
            <pc:docMk/>
            <pc:sldMk cId="2627566786" sldId="2366"/>
            <ac:picMk id="6" creationId="{25127314-88E1-D73F-FBC6-716B6FB58272}"/>
          </ac:picMkLst>
        </pc:picChg>
        <pc:picChg chg="del">
          <ac:chgData name="Yoel Kortick" userId="167978f5-7f40-4909-85d5-d4149554ad4e" providerId="ADAL" clId="{F2C26AF4-7132-447E-9B2A-42A50BED4D30}" dt="2022-09-21T11:27:06.202" v="1388" actId="478"/>
          <ac:picMkLst>
            <pc:docMk/>
            <pc:sldMk cId="2627566786" sldId="2366"/>
            <ac:picMk id="12" creationId="{5CF72FDE-A55F-1234-E216-678FB49C76E6}"/>
          </ac:picMkLst>
        </pc:picChg>
        <pc:cxnChg chg="del">
          <ac:chgData name="Yoel Kortick" userId="167978f5-7f40-4909-85d5-d4149554ad4e" providerId="ADAL" clId="{F2C26AF4-7132-447E-9B2A-42A50BED4D30}" dt="2022-09-21T11:27:42.144" v="1403" actId="478"/>
          <ac:cxnSpMkLst>
            <pc:docMk/>
            <pc:sldMk cId="2627566786" sldId="2366"/>
            <ac:cxnSpMk id="8" creationId="{A389670D-09E0-5B8E-C642-2303A77D230D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1T11:28:49.193" v="1462" actId="208"/>
        <pc:sldMkLst>
          <pc:docMk/>
          <pc:sldMk cId="3343724583" sldId="2367"/>
        </pc:sldMkLst>
        <pc:spChg chg="mod">
          <ac:chgData name="Yoel Kortick" userId="167978f5-7f40-4909-85d5-d4149554ad4e" providerId="ADAL" clId="{F2C26AF4-7132-447E-9B2A-42A50BED4D30}" dt="2022-09-21T11:28:33.052" v="1442" actId="6549"/>
          <ac:spMkLst>
            <pc:docMk/>
            <pc:sldMk cId="3343724583" sldId="2367"/>
            <ac:spMk id="4" creationId="{9339AD69-2B9A-45E9-B9DF-01E883A3526F}"/>
          </ac:spMkLst>
        </pc:spChg>
        <pc:spChg chg="del">
          <ac:chgData name="Yoel Kortick" userId="167978f5-7f40-4909-85d5-d4149554ad4e" providerId="ADAL" clId="{F2C26AF4-7132-447E-9B2A-42A50BED4D30}" dt="2022-09-21T11:28:38.711" v="1444" actId="478"/>
          <ac:spMkLst>
            <pc:docMk/>
            <pc:sldMk cId="3343724583" sldId="2367"/>
            <ac:spMk id="7" creationId="{67B33C4F-6DDA-FF3B-12FD-94D71C8F7787}"/>
          </ac:spMkLst>
        </pc:spChg>
        <pc:picChg chg="del">
          <ac:chgData name="Yoel Kortick" userId="167978f5-7f40-4909-85d5-d4149554ad4e" providerId="ADAL" clId="{F2C26AF4-7132-447E-9B2A-42A50BED4D30}" dt="2022-09-21T11:28:36.772" v="1443" actId="478"/>
          <ac:picMkLst>
            <pc:docMk/>
            <pc:sldMk cId="3343724583" sldId="2367"/>
            <ac:picMk id="6" creationId="{25127314-88E1-D73F-FBC6-716B6FB58272}"/>
          </ac:picMkLst>
        </pc:picChg>
        <pc:picChg chg="add mod">
          <ac:chgData name="Yoel Kortick" userId="167978f5-7f40-4909-85d5-d4149554ad4e" providerId="ADAL" clId="{F2C26AF4-7132-447E-9B2A-42A50BED4D30}" dt="2022-09-21T11:28:49.193" v="1462" actId="208"/>
          <ac:picMkLst>
            <pc:docMk/>
            <pc:sldMk cId="3343724583" sldId="2367"/>
            <ac:picMk id="8" creationId="{AF30A627-16E1-C0D1-BCBD-943AEE0E08EC}"/>
          </ac:picMkLst>
        </pc:picChg>
      </pc:sldChg>
      <pc:sldChg chg="modSp add mod">
        <pc:chgData name="Yoel Kortick" userId="167978f5-7f40-4909-85d5-d4149554ad4e" providerId="ADAL" clId="{F2C26AF4-7132-447E-9B2A-42A50BED4D30}" dt="2022-09-21T11:31:05.301" v="1467"/>
        <pc:sldMkLst>
          <pc:docMk/>
          <pc:sldMk cId="4223452666" sldId="2368"/>
        </pc:sldMkLst>
        <pc:spChg chg="mod">
          <ac:chgData name="Yoel Kortick" userId="167978f5-7f40-4909-85d5-d4149554ad4e" providerId="ADAL" clId="{F2C26AF4-7132-447E-9B2A-42A50BED4D30}" dt="2022-09-21T11:31:05.301" v="1467"/>
          <ac:spMkLst>
            <pc:docMk/>
            <pc:sldMk cId="4223452666" sldId="2368"/>
            <ac:spMk id="4" creationId="{3EB881EF-8127-4A88-A661-082445FC2E2E}"/>
          </ac:spMkLst>
        </pc:spChg>
      </pc:sldChg>
      <pc:sldChg chg="modSp add mod">
        <pc:chgData name="Yoel Kortick" userId="167978f5-7f40-4909-85d5-d4149554ad4e" providerId="ADAL" clId="{F2C26AF4-7132-447E-9B2A-42A50BED4D30}" dt="2022-09-21T11:31:35.240" v="1495" actId="20577"/>
        <pc:sldMkLst>
          <pc:docMk/>
          <pc:sldMk cId="3424494425" sldId="2369"/>
        </pc:sldMkLst>
        <pc:spChg chg="mod">
          <ac:chgData name="Yoel Kortick" userId="167978f5-7f40-4909-85d5-d4149554ad4e" providerId="ADAL" clId="{F2C26AF4-7132-447E-9B2A-42A50BED4D30}" dt="2022-09-21T11:31:35.240" v="1495" actId="20577"/>
          <ac:spMkLst>
            <pc:docMk/>
            <pc:sldMk cId="3424494425" sldId="2369"/>
            <ac:spMk id="4" creationId="{3EB881EF-8127-4A88-A661-082445FC2E2E}"/>
          </ac:spMkLst>
        </pc:spChg>
      </pc:sldChg>
      <pc:sldChg chg="modSp add mod">
        <pc:chgData name="Yoel Kortick" userId="167978f5-7f40-4909-85d5-d4149554ad4e" providerId="ADAL" clId="{F2C26AF4-7132-447E-9B2A-42A50BED4D30}" dt="2022-09-21T11:32:33.531" v="1504"/>
        <pc:sldMkLst>
          <pc:docMk/>
          <pc:sldMk cId="3754730172" sldId="2370"/>
        </pc:sldMkLst>
        <pc:spChg chg="mod">
          <ac:chgData name="Yoel Kortick" userId="167978f5-7f40-4909-85d5-d4149554ad4e" providerId="ADAL" clId="{F2C26AF4-7132-447E-9B2A-42A50BED4D30}" dt="2022-09-21T11:32:33.531" v="1504"/>
          <ac:spMkLst>
            <pc:docMk/>
            <pc:sldMk cId="3754730172" sldId="2370"/>
            <ac:spMk id="4" creationId="{3EB881EF-8127-4A88-A661-082445FC2E2E}"/>
          </ac:spMkLst>
        </pc:spChg>
      </pc:sldChg>
      <pc:sldChg chg="modSp add mod">
        <pc:chgData name="Yoel Kortick" userId="167978f5-7f40-4909-85d5-d4149554ad4e" providerId="ADAL" clId="{F2C26AF4-7132-447E-9B2A-42A50BED4D30}" dt="2022-09-21T11:33:15.190" v="1558" actId="313"/>
        <pc:sldMkLst>
          <pc:docMk/>
          <pc:sldMk cId="1017560672" sldId="2371"/>
        </pc:sldMkLst>
        <pc:spChg chg="mod">
          <ac:chgData name="Yoel Kortick" userId="167978f5-7f40-4909-85d5-d4149554ad4e" providerId="ADAL" clId="{F2C26AF4-7132-447E-9B2A-42A50BED4D30}" dt="2022-09-21T11:33:15.190" v="1558" actId="313"/>
          <ac:spMkLst>
            <pc:docMk/>
            <pc:sldMk cId="1017560672" sldId="2371"/>
            <ac:spMk id="4" creationId="{3EB881EF-8127-4A88-A661-082445FC2E2E}"/>
          </ac:spMkLst>
        </pc:spChg>
      </pc:sldChg>
      <pc:sldChg chg="addSp delSp modSp add mod">
        <pc:chgData name="Yoel Kortick" userId="167978f5-7f40-4909-85d5-d4149554ad4e" providerId="ADAL" clId="{F2C26AF4-7132-447E-9B2A-42A50BED4D30}" dt="2022-09-21T11:52:13.465" v="1682" actId="1076"/>
        <pc:sldMkLst>
          <pc:docMk/>
          <pc:sldMk cId="2889486924" sldId="2372"/>
        </pc:sldMkLst>
        <pc:spChg chg="mod">
          <ac:chgData name="Yoel Kortick" userId="167978f5-7f40-4909-85d5-d4149554ad4e" providerId="ADAL" clId="{F2C26AF4-7132-447E-9B2A-42A50BED4D30}" dt="2022-09-21T11:39:16.127" v="1560"/>
          <ac:spMkLst>
            <pc:docMk/>
            <pc:sldMk cId="2889486924" sldId="2372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1T11:43:59.079" v="1599" actId="208"/>
          <ac:spMkLst>
            <pc:docMk/>
            <pc:sldMk cId="2889486924" sldId="2372"/>
            <ac:spMk id="4" creationId="{9339AD69-2B9A-45E9-B9DF-01E883A3526F}"/>
          </ac:spMkLst>
        </pc:spChg>
        <pc:spChg chg="add mod">
          <ac:chgData name="Yoel Kortick" userId="167978f5-7f40-4909-85d5-d4149554ad4e" providerId="ADAL" clId="{F2C26AF4-7132-447E-9B2A-42A50BED4D30}" dt="2022-09-21T11:44:21.203" v="1607" actId="20577"/>
          <ac:spMkLst>
            <pc:docMk/>
            <pc:sldMk cId="2889486924" sldId="2372"/>
            <ac:spMk id="7" creationId="{57A92E3A-DDF2-4000-57D4-ED604E1ED96A}"/>
          </ac:spMkLst>
        </pc:spChg>
        <pc:spChg chg="add">
          <ac:chgData name="Yoel Kortick" userId="167978f5-7f40-4909-85d5-d4149554ad4e" providerId="ADAL" clId="{F2C26AF4-7132-447E-9B2A-42A50BED4D30}" dt="2022-09-21T11:47:27.607" v="1613" actId="11529"/>
          <ac:spMkLst>
            <pc:docMk/>
            <pc:sldMk cId="2889486924" sldId="2372"/>
            <ac:spMk id="12" creationId="{5A73A5E8-13D3-A47F-9BC8-6E1A659C81D0}"/>
          </ac:spMkLst>
        </pc:spChg>
        <pc:spChg chg="add mod">
          <ac:chgData name="Yoel Kortick" userId="167978f5-7f40-4909-85d5-d4149554ad4e" providerId="ADAL" clId="{F2C26AF4-7132-447E-9B2A-42A50BED4D30}" dt="2022-09-21T11:47:42.022" v="1628" actId="208"/>
          <ac:spMkLst>
            <pc:docMk/>
            <pc:sldMk cId="2889486924" sldId="2372"/>
            <ac:spMk id="13" creationId="{02FB6F4A-04D6-457E-4A78-74F7712EC02E}"/>
          </ac:spMkLst>
        </pc:spChg>
        <pc:spChg chg="add mod">
          <ac:chgData name="Yoel Kortick" userId="167978f5-7f40-4909-85d5-d4149554ad4e" providerId="ADAL" clId="{F2C26AF4-7132-447E-9B2A-42A50BED4D30}" dt="2022-09-21T11:51:41.758" v="1670" actId="1037"/>
          <ac:spMkLst>
            <pc:docMk/>
            <pc:sldMk cId="2889486924" sldId="2372"/>
            <ac:spMk id="16" creationId="{C0AED2FB-DDDE-9182-5370-B48559EE71A8}"/>
          </ac:spMkLst>
        </pc:spChg>
        <pc:spChg chg="add mod">
          <ac:chgData name="Yoel Kortick" userId="167978f5-7f40-4909-85d5-d4149554ad4e" providerId="ADAL" clId="{F2C26AF4-7132-447E-9B2A-42A50BED4D30}" dt="2022-09-21T11:52:13.465" v="1682" actId="1076"/>
          <ac:spMkLst>
            <pc:docMk/>
            <pc:sldMk cId="2889486924" sldId="2372"/>
            <ac:spMk id="17" creationId="{223F9166-F9A2-BE3E-E5C8-4F784B33D5D5}"/>
          </ac:spMkLst>
        </pc:spChg>
        <pc:picChg chg="add mod">
          <ac:chgData name="Yoel Kortick" userId="167978f5-7f40-4909-85d5-d4149554ad4e" providerId="ADAL" clId="{F2C26AF4-7132-447E-9B2A-42A50BED4D30}" dt="2022-09-21T11:44:11.024" v="1601" actId="208"/>
          <ac:picMkLst>
            <pc:docMk/>
            <pc:sldMk cId="2889486924" sldId="2372"/>
            <ac:picMk id="6" creationId="{E9797F50-C7FF-11C8-F478-E8D71416978C}"/>
          </ac:picMkLst>
        </pc:picChg>
        <pc:picChg chg="del">
          <ac:chgData name="Yoel Kortick" userId="167978f5-7f40-4909-85d5-d4149554ad4e" providerId="ADAL" clId="{F2C26AF4-7132-447E-9B2A-42A50BED4D30}" dt="2022-09-21T11:39:21.230" v="1561" actId="478"/>
          <ac:picMkLst>
            <pc:docMk/>
            <pc:sldMk cId="2889486924" sldId="2372"/>
            <ac:picMk id="8" creationId="{AF30A627-16E1-C0D1-BCBD-943AEE0E08EC}"/>
          </ac:picMkLst>
        </pc:picChg>
        <pc:picChg chg="add del mod">
          <ac:chgData name="Yoel Kortick" userId="167978f5-7f40-4909-85d5-d4149554ad4e" providerId="ADAL" clId="{F2C26AF4-7132-447E-9B2A-42A50BED4D30}" dt="2022-09-21T11:44:30.004" v="1608" actId="478"/>
          <ac:picMkLst>
            <pc:docMk/>
            <pc:sldMk cId="2889486924" sldId="2372"/>
            <ac:picMk id="9" creationId="{4188A6CC-9233-A609-9302-051FCAE8ACB9}"/>
          </ac:picMkLst>
        </pc:picChg>
        <pc:picChg chg="add mod">
          <ac:chgData name="Yoel Kortick" userId="167978f5-7f40-4909-85d5-d4149554ad4e" providerId="ADAL" clId="{F2C26AF4-7132-447E-9B2A-42A50BED4D30}" dt="2022-09-21T11:47:14.529" v="1612" actId="208"/>
          <ac:picMkLst>
            <pc:docMk/>
            <pc:sldMk cId="2889486924" sldId="2372"/>
            <ac:picMk id="11" creationId="{9ED3828F-B16A-587C-A6BB-D27DDA0F1099}"/>
          </ac:picMkLst>
        </pc:picChg>
        <pc:cxnChg chg="add">
          <ac:chgData name="Yoel Kortick" userId="167978f5-7f40-4909-85d5-d4149554ad4e" providerId="ADAL" clId="{F2C26AF4-7132-447E-9B2A-42A50BED4D30}" dt="2022-09-21T11:47:46.965" v="1629" actId="11529"/>
          <ac:cxnSpMkLst>
            <pc:docMk/>
            <pc:sldMk cId="2889486924" sldId="2372"/>
            <ac:cxnSpMk id="15" creationId="{29390982-57F2-170E-D0E6-1AD775FAE375}"/>
          </ac:cxnSpMkLst>
        </pc:cxnChg>
        <pc:cxnChg chg="add mod">
          <ac:chgData name="Yoel Kortick" userId="167978f5-7f40-4909-85d5-d4149554ad4e" providerId="ADAL" clId="{F2C26AF4-7132-447E-9B2A-42A50BED4D30}" dt="2022-09-21T11:52:10.691" v="1681" actId="14100"/>
          <ac:cxnSpMkLst>
            <pc:docMk/>
            <pc:sldMk cId="2889486924" sldId="2372"/>
            <ac:cxnSpMk id="18" creationId="{DBB5DDDD-DB5B-A9E3-D3AB-CACAC4D9AE22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1T13:22:14.704" v="1721" actId="20577"/>
        <pc:sldMkLst>
          <pc:docMk/>
          <pc:sldMk cId="1746799054" sldId="2373"/>
        </pc:sldMkLst>
        <pc:spChg chg="del">
          <ac:chgData name="Yoel Kortick" userId="167978f5-7f40-4909-85d5-d4149554ad4e" providerId="ADAL" clId="{F2C26AF4-7132-447E-9B2A-42A50BED4D30}" dt="2022-09-21T12:23:00.435" v="1687" actId="478"/>
          <ac:spMkLst>
            <pc:docMk/>
            <pc:sldMk cId="1746799054" sldId="2373"/>
            <ac:spMk id="4" creationId="{9339AD69-2B9A-45E9-B9DF-01E883A3526F}"/>
          </ac:spMkLst>
        </pc:spChg>
        <pc:spChg chg="del">
          <ac:chgData name="Yoel Kortick" userId="167978f5-7f40-4909-85d5-d4149554ad4e" providerId="ADAL" clId="{F2C26AF4-7132-447E-9B2A-42A50BED4D30}" dt="2022-09-21T12:22:59.148" v="1686" actId="478"/>
          <ac:spMkLst>
            <pc:docMk/>
            <pc:sldMk cId="1746799054" sldId="2373"/>
            <ac:spMk id="7" creationId="{57A92E3A-DDF2-4000-57D4-ED604E1ED96A}"/>
          </ac:spMkLst>
        </pc:spChg>
        <pc:spChg chg="add mod">
          <ac:chgData name="Yoel Kortick" userId="167978f5-7f40-4909-85d5-d4149554ad4e" providerId="ADAL" clId="{F2C26AF4-7132-447E-9B2A-42A50BED4D30}" dt="2022-09-21T13:22:14.704" v="1721" actId="20577"/>
          <ac:spMkLst>
            <pc:docMk/>
            <pc:sldMk cId="1746799054" sldId="2373"/>
            <ac:spMk id="8" creationId="{5A671A1C-1E0D-7B87-480E-AFCA28291818}"/>
          </ac:spMkLst>
        </pc:spChg>
        <pc:spChg chg="del">
          <ac:chgData name="Yoel Kortick" userId="167978f5-7f40-4909-85d5-d4149554ad4e" providerId="ADAL" clId="{F2C26AF4-7132-447E-9B2A-42A50BED4D30}" dt="2022-09-21T12:22:59.148" v="1686" actId="478"/>
          <ac:spMkLst>
            <pc:docMk/>
            <pc:sldMk cId="1746799054" sldId="2373"/>
            <ac:spMk id="12" creationId="{5A73A5E8-13D3-A47F-9BC8-6E1A659C81D0}"/>
          </ac:spMkLst>
        </pc:spChg>
        <pc:spChg chg="del">
          <ac:chgData name="Yoel Kortick" userId="167978f5-7f40-4909-85d5-d4149554ad4e" providerId="ADAL" clId="{F2C26AF4-7132-447E-9B2A-42A50BED4D30}" dt="2022-09-21T12:22:59.148" v="1686" actId="478"/>
          <ac:spMkLst>
            <pc:docMk/>
            <pc:sldMk cId="1746799054" sldId="2373"/>
            <ac:spMk id="13" creationId="{02FB6F4A-04D6-457E-4A78-74F7712EC02E}"/>
          </ac:spMkLst>
        </pc:spChg>
        <pc:spChg chg="del">
          <ac:chgData name="Yoel Kortick" userId="167978f5-7f40-4909-85d5-d4149554ad4e" providerId="ADAL" clId="{F2C26AF4-7132-447E-9B2A-42A50BED4D30}" dt="2022-09-21T12:22:59.148" v="1686" actId="478"/>
          <ac:spMkLst>
            <pc:docMk/>
            <pc:sldMk cId="1746799054" sldId="2373"/>
            <ac:spMk id="16" creationId="{C0AED2FB-DDDE-9182-5370-B48559EE71A8}"/>
          </ac:spMkLst>
        </pc:spChg>
        <pc:spChg chg="del">
          <ac:chgData name="Yoel Kortick" userId="167978f5-7f40-4909-85d5-d4149554ad4e" providerId="ADAL" clId="{F2C26AF4-7132-447E-9B2A-42A50BED4D30}" dt="2022-09-21T12:22:59.148" v="1686" actId="478"/>
          <ac:spMkLst>
            <pc:docMk/>
            <pc:sldMk cId="1746799054" sldId="2373"/>
            <ac:spMk id="17" creationId="{223F9166-F9A2-BE3E-E5C8-4F784B33D5D5}"/>
          </ac:spMkLst>
        </pc:spChg>
        <pc:picChg chg="del">
          <ac:chgData name="Yoel Kortick" userId="167978f5-7f40-4909-85d5-d4149554ad4e" providerId="ADAL" clId="{F2C26AF4-7132-447E-9B2A-42A50BED4D30}" dt="2022-09-21T12:22:55.854" v="1684" actId="478"/>
          <ac:picMkLst>
            <pc:docMk/>
            <pc:sldMk cId="1746799054" sldId="2373"/>
            <ac:picMk id="6" creationId="{E9797F50-C7FF-11C8-F478-E8D71416978C}"/>
          </ac:picMkLst>
        </pc:picChg>
        <pc:picChg chg="add mod">
          <ac:chgData name="Yoel Kortick" userId="167978f5-7f40-4909-85d5-d4149554ad4e" providerId="ADAL" clId="{F2C26AF4-7132-447E-9B2A-42A50BED4D30}" dt="2022-09-21T12:23:17.098" v="1712" actId="1037"/>
          <ac:picMkLst>
            <pc:docMk/>
            <pc:sldMk cId="1746799054" sldId="2373"/>
            <ac:picMk id="10" creationId="{9FC0145A-B4A2-8D5A-8FFF-85BB6DFF7836}"/>
          </ac:picMkLst>
        </pc:picChg>
        <pc:picChg chg="del">
          <ac:chgData name="Yoel Kortick" userId="167978f5-7f40-4909-85d5-d4149554ad4e" providerId="ADAL" clId="{F2C26AF4-7132-447E-9B2A-42A50BED4D30}" dt="2022-09-21T12:22:56.526" v="1685" actId="478"/>
          <ac:picMkLst>
            <pc:docMk/>
            <pc:sldMk cId="1746799054" sldId="2373"/>
            <ac:picMk id="11" creationId="{9ED3828F-B16A-587C-A6BB-D27DDA0F1099}"/>
          </ac:picMkLst>
        </pc:picChg>
        <pc:cxnChg chg="del mod">
          <ac:chgData name="Yoel Kortick" userId="167978f5-7f40-4909-85d5-d4149554ad4e" providerId="ADAL" clId="{F2C26AF4-7132-447E-9B2A-42A50BED4D30}" dt="2022-09-21T12:22:59.148" v="1686" actId="478"/>
          <ac:cxnSpMkLst>
            <pc:docMk/>
            <pc:sldMk cId="1746799054" sldId="2373"/>
            <ac:cxnSpMk id="15" creationId="{29390982-57F2-170E-D0E6-1AD775FAE375}"/>
          </ac:cxnSpMkLst>
        </pc:cxnChg>
        <pc:cxnChg chg="del">
          <ac:chgData name="Yoel Kortick" userId="167978f5-7f40-4909-85d5-d4149554ad4e" providerId="ADAL" clId="{F2C26AF4-7132-447E-9B2A-42A50BED4D30}" dt="2022-09-21T12:22:59.148" v="1686" actId="478"/>
          <ac:cxnSpMkLst>
            <pc:docMk/>
            <pc:sldMk cId="1746799054" sldId="2373"/>
            <ac:cxnSpMk id="18" creationId="{DBB5DDDD-DB5B-A9E3-D3AB-CACAC4D9AE22}"/>
          </ac:cxnSpMkLst>
        </pc:cxnChg>
      </pc:sldChg>
      <pc:sldChg chg="delSp modSp add mod">
        <pc:chgData name="Yoel Kortick" userId="167978f5-7f40-4909-85d5-d4149554ad4e" providerId="ADAL" clId="{F2C26AF4-7132-447E-9B2A-42A50BED4D30}" dt="2022-09-21T13:22:58.524" v="1784" actId="20577"/>
        <pc:sldMkLst>
          <pc:docMk/>
          <pc:sldMk cId="2389239905" sldId="2374"/>
        </pc:sldMkLst>
        <pc:spChg chg="mod">
          <ac:chgData name="Yoel Kortick" userId="167978f5-7f40-4909-85d5-d4149554ad4e" providerId="ADAL" clId="{F2C26AF4-7132-447E-9B2A-42A50BED4D30}" dt="2022-09-21T13:22:58.524" v="1784" actId="20577"/>
          <ac:spMkLst>
            <pc:docMk/>
            <pc:sldMk cId="2389239905" sldId="2374"/>
            <ac:spMk id="8" creationId="{5A671A1C-1E0D-7B87-480E-AFCA28291818}"/>
          </ac:spMkLst>
        </pc:spChg>
        <pc:picChg chg="del">
          <ac:chgData name="Yoel Kortick" userId="167978f5-7f40-4909-85d5-d4149554ad4e" providerId="ADAL" clId="{F2C26AF4-7132-447E-9B2A-42A50BED4D30}" dt="2022-09-21T13:22:39.446" v="1723" actId="478"/>
          <ac:picMkLst>
            <pc:docMk/>
            <pc:sldMk cId="2389239905" sldId="2374"/>
            <ac:picMk id="10" creationId="{9FC0145A-B4A2-8D5A-8FFF-85BB6DFF7836}"/>
          </ac:picMkLst>
        </pc:picChg>
      </pc:sldChg>
      <pc:sldChg chg="modSp add mod">
        <pc:chgData name="Yoel Kortick" userId="167978f5-7f40-4909-85d5-d4149554ad4e" providerId="ADAL" clId="{F2C26AF4-7132-447E-9B2A-42A50BED4D30}" dt="2022-09-22T07:27:20.857" v="3715"/>
        <pc:sldMkLst>
          <pc:docMk/>
          <pc:sldMk cId="266221884" sldId="2375"/>
        </pc:sldMkLst>
        <pc:spChg chg="mod">
          <ac:chgData name="Yoel Kortick" userId="167978f5-7f40-4909-85d5-d4149554ad4e" providerId="ADAL" clId="{F2C26AF4-7132-447E-9B2A-42A50BED4D30}" dt="2022-09-22T07:27:20.857" v="3715"/>
          <ac:spMkLst>
            <pc:docMk/>
            <pc:sldMk cId="266221884" sldId="2375"/>
            <ac:spMk id="4" creationId="{3EB881EF-8127-4A88-A661-082445FC2E2E}"/>
          </ac:spMkLst>
        </pc:spChg>
      </pc:sldChg>
      <pc:sldChg chg="modSp add mod">
        <pc:chgData name="Yoel Kortick" userId="167978f5-7f40-4909-85d5-d4149554ad4e" providerId="ADAL" clId="{F2C26AF4-7132-447E-9B2A-42A50BED4D30}" dt="2022-09-22T07:19:40.550" v="3656"/>
        <pc:sldMkLst>
          <pc:docMk/>
          <pc:sldMk cId="871194316" sldId="2376"/>
        </pc:sldMkLst>
        <pc:spChg chg="mod">
          <ac:chgData name="Yoel Kortick" userId="167978f5-7f40-4909-85d5-d4149554ad4e" providerId="ADAL" clId="{F2C26AF4-7132-447E-9B2A-42A50BED4D30}" dt="2022-09-22T07:19:40.550" v="3656"/>
          <ac:spMkLst>
            <pc:docMk/>
            <pc:sldMk cId="871194316" sldId="2376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1T13:55:57.397" v="2953" actId="20577"/>
          <ac:spMkLst>
            <pc:docMk/>
            <pc:sldMk cId="871194316" sldId="2376"/>
            <ac:spMk id="8" creationId="{5A671A1C-1E0D-7B87-480E-AFCA28291818}"/>
          </ac:spMkLst>
        </pc:spChg>
      </pc:sldChg>
      <pc:sldChg chg="modSp add mod">
        <pc:chgData name="Yoel Kortick" userId="167978f5-7f40-4909-85d5-d4149554ad4e" providerId="ADAL" clId="{F2C26AF4-7132-447E-9B2A-42A50BED4D30}" dt="2022-09-22T14:54:27.605" v="7619" actId="20577"/>
        <pc:sldMkLst>
          <pc:docMk/>
          <pc:sldMk cId="1130215057" sldId="2377"/>
        </pc:sldMkLst>
        <pc:spChg chg="mod">
          <ac:chgData name="Yoel Kortick" userId="167978f5-7f40-4909-85d5-d4149554ad4e" providerId="ADAL" clId="{F2C26AF4-7132-447E-9B2A-42A50BED4D30}" dt="2022-09-22T07:19:44.042" v="3657"/>
          <ac:spMkLst>
            <pc:docMk/>
            <pc:sldMk cId="1130215057" sldId="2377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2T14:54:27.605" v="7619" actId="20577"/>
          <ac:spMkLst>
            <pc:docMk/>
            <pc:sldMk cId="1130215057" sldId="2377"/>
            <ac:spMk id="8" creationId="{5A671A1C-1E0D-7B87-480E-AFCA28291818}"/>
          </ac:spMkLst>
        </pc:spChg>
      </pc:sldChg>
      <pc:sldChg chg="addSp delSp modSp add mod">
        <pc:chgData name="Yoel Kortick" userId="167978f5-7f40-4909-85d5-d4149554ad4e" providerId="ADAL" clId="{F2C26AF4-7132-447E-9B2A-42A50BED4D30}" dt="2022-09-22T07:19:46.316" v="3658"/>
        <pc:sldMkLst>
          <pc:docMk/>
          <pc:sldMk cId="1855840828" sldId="2378"/>
        </pc:sldMkLst>
        <pc:spChg chg="mod">
          <ac:chgData name="Yoel Kortick" userId="167978f5-7f40-4909-85d5-d4149554ad4e" providerId="ADAL" clId="{F2C26AF4-7132-447E-9B2A-42A50BED4D30}" dt="2022-09-22T07:19:46.316" v="3658"/>
          <ac:spMkLst>
            <pc:docMk/>
            <pc:sldMk cId="1855840828" sldId="2378"/>
            <ac:spMk id="3" creationId="{3D5AC908-A09F-432C-A1D6-53161F717DCF}"/>
          </ac:spMkLst>
        </pc:spChg>
        <pc:spChg chg="add del mod">
          <ac:chgData name="Yoel Kortick" userId="167978f5-7f40-4909-85d5-d4149554ad4e" providerId="ADAL" clId="{F2C26AF4-7132-447E-9B2A-42A50BED4D30}" dt="2022-09-21T13:40:47.565" v="2144" actId="478"/>
          <ac:spMkLst>
            <pc:docMk/>
            <pc:sldMk cId="1855840828" sldId="2378"/>
            <ac:spMk id="5" creationId="{608C015F-7B2C-B9F1-5C43-FA403B1342AB}"/>
          </ac:spMkLst>
        </pc:spChg>
        <pc:spChg chg="del">
          <ac:chgData name="Yoel Kortick" userId="167978f5-7f40-4909-85d5-d4149554ad4e" providerId="ADAL" clId="{F2C26AF4-7132-447E-9B2A-42A50BED4D30}" dt="2022-09-21T13:40:46.784" v="2143" actId="478"/>
          <ac:spMkLst>
            <pc:docMk/>
            <pc:sldMk cId="1855840828" sldId="2378"/>
            <ac:spMk id="8" creationId="{5A671A1C-1E0D-7B87-480E-AFCA28291818}"/>
          </ac:spMkLst>
        </pc:spChg>
        <pc:spChg chg="add">
          <ac:chgData name="Yoel Kortick" userId="167978f5-7f40-4909-85d5-d4149554ad4e" providerId="ADAL" clId="{F2C26AF4-7132-447E-9B2A-42A50BED4D30}" dt="2022-09-21T13:43:24.160" v="2456" actId="11529"/>
          <ac:spMkLst>
            <pc:docMk/>
            <pc:sldMk cId="1855840828" sldId="2378"/>
            <ac:spMk id="9" creationId="{D9646180-3AFF-8EE1-A0C2-0F6A338A3B6F}"/>
          </ac:spMkLst>
        </pc:spChg>
        <pc:spChg chg="add del mod">
          <ac:chgData name="Yoel Kortick" userId="167978f5-7f40-4909-85d5-d4149554ad4e" providerId="ADAL" clId="{F2C26AF4-7132-447E-9B2A-42A50BED4D30}" dt="2022-09-21T13:44:46.789" v="2470" actId="478"/>
          <ac:spMkLst>
            <pc:docMk/>
            <pc:sldMk cId="1855840828" sldId="2378"/>
            <ac:spMk id="10" creationId="{59C36E72-46BD-5D11-8974-E553A3D7086A}"/>
          </ac:spMkLst>
        </pc:spChg>
        <pc:spChg chg="add del mod">
          <ac:chgData name="Yoel Kortick" userId="167978f5-7f40-4909-85d5-d4149554ad4e" providerId="ADAL" clId="{F2C26AF4-7132-447E-9B2A-42A50BED4D30}" dt="2022-09-21T13:44:14.356" v="2463" actId="478"/>
          <ac:spMkLst>
            <pc:docMk/>
            <pc:sldMk cId="1855840828" sldId="2378"/>
            <ac:spMk id="11" creationId="{39852502-9336-AC2E-7674-CD666D6F0F6E}"/>
          </ac:spMkLst>
        </pc:spChg>
        <pc:spChg chg="add mod">
          <ac:chgData name="Yoel Kortick" userId="167978f5-7f40-4909-85d5-d4149554ad4e" providerId="ADAL" clId="{F2C26AF4-7132-447E-9B2A-42A50BED4D30}" dt="2022-09-21T13:44:41.011" v="2469" actId="14100"/>
          <ac:spMkLst>
            <pc:docMk/>
            <pc:sldMk cId="1855840828" sldId="2378"/>
            <ac:spMk id="12" creationId="{2CA9863E-A60F-1AB1-7ADA-D5136780D64D}"/>
          </ac:spMkLst>
        </pc:spChg>
        <pc:picChg chg="add mod">
          <ac:chgData name="Yoel Kortick" userId="167978f5-7f40-4909-85d5-d4149554ad4e" providerId="ADAL" clId="{F2C26AF4-7132-447E-9B2A-42A50BED4D30}" dt="2022-09-21T13:44:52.876" v="2471" actId="208"/>
          <ac:picMkLst>
            <pc:docMk/>
            <pc:sldMk cId="1855840828" sldId="2378"/>
            <ac:picMk id="7" creationId="{BC349BF8-DBBE-6918-67FA-D637FAC4D7E5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14:55:46.084" v="7669" actId="1076"/>
        <pc:sldMkLst>
          <pc:docMk/>
          <pc:sldMk cId="3065332118" sldId="2379"/>
        </pc:sldMkLst>
        <pc:spChg chg="mod">
          <ac:chgData name="Yoel Kortick" userId="167978f5-7f40-4909-85d5-d4149554ad4e" providerId="ADAL" clId="{F2C26AF4-7132-447E-9B2A-42A50BED4D30}" dt="2022-09-22T07:19:53.578" v="3661"/>
          <ac:spMkLst>
            <pc:docMk/>
            <pc:sldMk cId="3065332118" sldId="2379"/>
            <ac:spMk id="3" creationId="{3D5AC908-A09F-432C-A1D6-53161F717DCF}"/>
          </ac:spMkLst>
        </pc:spChg>
        <pc:spChg chg="add del mod">
          <ac:chgData name="Yoel Kortick" userId="167978f5-7f40-4909-85d5-d4149554ad4e" providerId="ADAL" clId="{F2C26AF4-7132-447E-9B2A-42A50BED4D30}" dt="2022-09-22T14:55:08.943" v="7621" actId="478"/>
          <ac:spMkLst>
            <pc:docMk/>
            <pc:sldMk cId="3065332118" sldId="2379"/>
            <ac:spMk id="4" creationId="{BAA8CC60-C3F1-8FBE-6884-5C71C1F7824F}"/>
          </ac:spMkLst>
        </pc:spChg>
        <pc:spChg chg="add mod">
          <ac:chgData name="Yoel Kortick" userId="167978f5-7f40-4909-85d5-d4149554ad4e" providerId="ADAL" clId="{F2C26AF4-7132-447E-9B2A-42A50BED4D30}" dt="2022-09-22T14:55:46.084" v="7669" actId="1076"/>
          <ac:spMkLst>
            <pc:docMk/>
            <pc:sldMk cId="3065332118" sldId="2379"/>
            <ac:spMk id="5" creationId="{28856B70-3E3B-BBFD-3ECD-C77B98DCA482}"/>
          </ac:spMkLst>
        </pc:spChg>
        <pc:spChg chg="add del mod">
          <ac:chgData name="Yoel Kortick" userId="167978f5-7f40-4909-85d5-d4149554ad4e" providerId="ADAL" clId="{F2C26AF4-7132-447E-9B2A-42A50BED4D30}" dt="2022-09-21T13:50:39.769" v="2751" actId="478"/>
          <ac:spMkLst>
            <pc:docMk/>
            <pc:sldMk cId="3065332118" sldId="2379"/>
            <ac:spMk id="5" creationId="{E1F0021F-7432-5C2C-CBDC-B69693A4A45C}"/>
          </ac:spMkLst>
        </pc:spChg>
        <pc:spChg chg="del mod">
          <ac:chgData name="Yoel Kortick" userId="167978f5-7f40-4909-85d5-d4149554ad4e" providerId="ADAL" clId="{F2C26AF4-7132-447E-9B2A-42A50BED4D30}" dt="2022-09-21T13:50:38.929" v="2750" actId="478"/>
          <ac:spMkLst>
            <pc:docMk/>
            <pc:sldMk cId="3065332118" sldId="2379"/>
            <ac:spMk id="8" creationId="{5A671A1C-1E0D-7B87-480E-AFCA28291818}"/>
          </ac:spMkLst>
        </pc:spChg>
        <pc:spChg chg="add">
          <ac:chgData name="Yoel Kortick" userId="167978f5-7f40-4909-85d5-d4149554ad4e" providerId="ADAL" clId="{F2C26AF4-7132-447E-9B2A-42A50BED4D30}" dt="2022-09-21T13:51:26.267" v="2756" actId="11529"/>
          <ac:spMkLst>
            <pc:docMk/>
            <pc:sldMk cId="3065332118" sldId="2379"/>
            <ac:spMk id="9" creationId="{22CC984B-F6A3-C1D7-FF6E-D10E2E5DC037}"/>
          </ac:spMkLst>
        </pc:spChg>
        <pc:picChg chg="add mod">
          <ac:chgData name="Yoel Kortick" userId="167978f5-7f40-4909-85d5-d4149554ad4e" providerId="ADAL" clId="{F2C26AF4-7132-447E-9B2A-42A50BED4D30}" dt="2022-09-21T13:51:20.657" v="2755" actId="208"/>
          <ac:picMkLst>
            <pc:docMk/>
            <pc:sldMk cId="3065332118" sldId="2379"/>
            <ac:picMk id="7" creationId="{E46E6F7F-5D46-835A-8B45-D8046EA5E80C}"/>
          </ac:picMkLst>
        </pc:picChg>
        <pc:cxnChg chg="add del mod">
          <ac:chgData name="Yoel Kortick" userId="167978f5-7f40-4909-85d5-d4149554ad4e" providerId="ADAL" clId="{F2C26AF4-7132-447E-9B2A-42A50BED4D30}" dt="2022-09-22T14:55:09.676" v="7622" actId="478"/>
          <ac:cxnSpMkLst>
            <pc:docMk/>
            <pc:sldMk cId="3065332118" sldId="2379"/>
            <ac:cxnSpMk id="6" creationId="{638BF4FA-72F6-7F32-CF40-A401372CAF2D}"/>
          </ac:cxnSpMkLst>
        </pc:cxnChg>
      </pc:sldChg>
      <pc:sldChg chg="modSp add mod ord">
        <pc:chgData name="Yoel Kortick" userId="167978f5-7f40-4909-85d5-d4149554ad4e" providerId="ADAL" clId="{F2C26AF4-7132-447E-9B2A-42A50BED4D30}" dt="2022-09-22T07:19:48.651" v="3659"/>
        <pc:sldMkLst>
          <pc:docMk/>
          <pc:sldMk cId="2808675254" sldId="2380"/>
        </pc:sldMkLst>
        <pc:spChg chg="mod">
          <ac:chgData name="Yoel Kortick" userId="167978f5-7f40-4909-85d5-d4149554ad4e" providerId="ADAL" clId="{F2C26AF4-7132-447E-9B2A-42A50BED4D30}" dt="2022-09-22T07:19:48.651" v="3659"/>
          <ac:spMkLst>
            <pc:docMk/>
            <pc:sldMk cId="2808675254" sldId="2380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1T13:45:14.954" v="2525" actId="20577"/>
          <ac:spMkLst>
            <pc:docMk/>
            <pc:sldMk cId="2808675254" sldId="2380"/>
            <ac:spMk id="8" creationId="{5A671A1C-1E0D-7B87-480E-AFCA28291818}"/>
          </ac:spMkLst>
        </pc:spChg>
      </pc:sldChg>
      <pc:sldChg chg="addSp modSp add mod">
        <pc:chgData name="Yoel Kortick" userId="167978f5-7f40-4909-85d5-d4149554ad4e" providerId="ADAL" clId="{F2C26AF4-7132-447E-9B2A-42A50BED4D30}" dt="2022-09-22T07:19:57.770" v="3663"/>
        <pc:sldMkLst>
          <pc:docMk/>
          <pc:sldMk cId="1940382708" sldId="2381"/>
        </pc:sldMkLst>
        <pc:spChg chg="mod">
          <ac:chgData name="Yoel Kortick" userId="167978f5-7f40-4909-85d5-d4149554ad4e" providerId="ADAL" clId="{F2C26AF4-7132-447E-9B2A-42A50BED4D30}" dt="2022-09-22T07:19:57.770" v="3663"/>
          <ac:spMkLst>
            <pc:docMk/>
            <pc:sldMk cId="1940382708" sldId="2381"/>
            <ac:spMk id="3" creationId="{3D5AC908-A09F-432C-A1D6-53161F717DCF}"/>
          </ac:spMkLst>
        </pc:spChg>
        <pc:spChg chg="add">
          <ac:chgData name="Yoel Kortick" userId="167978f5-7f40-4909-85d5-d4149554ad4e" providerId="ADAL" clId="{F2C26AF4-7132-447E-9B2A-42A50BED4D30}" dt="2022-09-21T14:02:18.624" v="3138" actId="11529"/>
          <ac:spMkLst>
            <pc:docMk/>
            <pc:sldMk cId="1940382708" sldId="2381"/>
            <ac:spMk id="6" creationId="{245E898F-74C6-F1B5-7D70-63FF4E84BB58}"/>
          </ac:spMkLst>
        </pc:spChg>
        <pc:spChg chg="add">
          <ac:chgData name="Yoel Kortick" userId="167978f5-7f40-4909-85d5-d4149554ad4e" providerId="ADAL" clId="{F2C26AF4-7132-447E-9B2A-42A50BED4D30}" dt="2022-09-21T14:02:23.323" v="3139" actId="11529"/>
          <ac:spMkLst>
            <pc:docMk/>
            <pc:sldMk cId="1940382708" sldId="2381"/>
            <ac:spMk id="7" creationId="{215BF60F-FD1E-8146-94E1-2381784F3EDB}"/>
          </ac:spMkLst>
        </pc:spChg>
        <pc:spChg chg="mod">
          <ac:chgData name="Yoel Kortick" userId="167978f5-7f40-4909-85d5-d4149554ad4e" providerId="ADAL" clId="{F2C26AF4-7132-447E-9B2A-42A50BED4D30}" dt="2022-09-21T14:02:05.604" v="3136" actId="14100"/>
          <ac:spMkLst>
            <pc:docMk/>
            <pc:sldMk cId="1940382708" sldId="2381"/>
            <ac:spMk id="8" creationId="{5A671A1C-1E0D-7B87-480E-AFCA28291818}"/>
          </ac:spMkLst>
        </pc:spChg>
        <pc:picChg chg="add mod">
          <ac:chgData name="Yoel Kortick" userId="167978f5-7f40-4909-85d5-d4149554ad4e" providerId="ADAL" clId="{F2C26AF4-7132-447E-9B2A-42A50BED4D30}" dt="2022-09-21T14:02:11.642" v="3137" actId="208"/>
          <ac:picMkLst>
            <pc:docMk/>
            <pc:sldMk cId="1940382708" sldId="2381"/>
            <ac:picMk id="5" creationId="{D35891CE-4550-C225-4D8E-A576813D326A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07:19:51.088" v="3660"/>
        <pc:sldMkLst>
          <pc:docMk/>
          <pc:sldMk cId="3865960652" sldId="2382"/>
        </pc:sldMkLst>
        <pc:spChg chg="mod">
          <ac:chgData name="Yoel Kortick" userId="167978f5-7f40-4909-85d5-d4149554ad4e" providerId="ADAL" clId="{F2C26AF4-7132-447E-9B2A-42A50BED4D30}" dt="2022-09-22T07:19:51.088" v="3660"/>
          <ac:spMkLst>
            <pc:docMk/>
            <pc:sldMk cId="3865960652" sldId="2382"/>
            <ac:spMk id="3" creationId="{3D5AC908-A09F-432C-A1D6-53161F717DCF}"/>
          </ac:spMkLst>
        </pc:spChg>
        <pc:spChg chg="add del mod">
          <ac:chgData name="Yoel Kortick" userId="167978f5-7f40-4909-85d5-d4149554ad4e" providerId="ADAL" clId="{F2C26AF4-7132-447E-9B2A-42A50BED4D30}" dt="2022-09-21T13:45:38.126" v="2530" actId="478"/>
          <ac:spMkLst>
            <pc:docMk/>
            <pc:sldMk cId="3865960652" sldId="2382"/>
            <ac:spMk id="5" creationId="{364FA924-0C51-5CBA-AF3A-D28695898E32}"/>
          </ac:spMkLst>
        </pc:spChg>
        <pc:spChg chg="del">
          <ac:chgData name="Yoel Kortick" userId="167978f5-7f40-4909-85d5-d4149554ad4e" providerId="ADAL" clId="{F2C26AF4-7132-447E-9B2A-42A50BED4D30}" dt="2022-09-21T13:45:37.354" v="2529" actId="478"/>
          <ac:spMkLst>
            <pc:docMk/>
            <pc:sldMk cId="3865960652" sldId="2382"/>
            <ac:spMk id="8" creationId="{5A671A1C-1E0D-7B87-480E-AFCA28291818}"/>
          </ac:spMkLst>
        </pc:spChg>
        <pc:spChg chg="add mod">
          <ac:chgData name="Yoel Kortick" userId="167978f5-7f40-4909-85d5-d4149554ad4e" providerId="ADAL" clId="{F2C26AF4-7132-447E-9B2A-42A50BED4D30}" dt="2022-09-21T13:48:19.741" v="2559" actId="207"/>
          <ac:spMkLst>
            <pc:docMk/>
            <pc:sldMk cId="3865960652" sldId="2382"/>
            <ac:spMk id="9" creationId="{703A17AF-0CDC-0960-2FF7-C04114D38C02}"/>
          </ac:spMkLst>
        </pc:spChg>
        <pc:spChg chg="add mod">
          <ac:chgData name="Yoel Kortick" userId="167978f5-7f40-4909-85d5-d4149554ad4e" providerId="ADAL" clId="{F2C26AF4-7132-447E-9B2A-42A50BED4D30}" dt="2022-09-21T13:48:08.540" v="2557" actId="1035"/>
          <ac:spMkLst>
            <pc:docMk/>
            <pc:sldMk cId="3865960652" sldId="2382"/>
            <ac:spMk id="12" creationId="{623118F7-7D37-E494-62D9-A00FFAA6AF6A}"/>
          </ac:spMkLst>
        </pc:spChg>
        <pc:spChg chg="add mod">
          <ac:chgData name="Yoel Kortick" userId="167978f5-7f40-4909-85d5-d4149554ad4e" providerId="ADAL" clId="{F2C26AF4-7132-447E-9B2A-42A50BED4D30}" dt="2022-09-21T13:50:22.802" v="2749" actId="14100"/>
          <ac:spMkLst>
            <pc:docMk/>
            <pc:sldMk cId="3865960652" sldId="2382"/>
            <ac:spMk id="13" creationId="{AA2AA437-695B-B7FE-ED9A-C9D131EBB2DB}"/>
          </ac:spMkLst>
        </pc:spChg>
        <pc:picChg chg="add mod">
          <ac:chgData name="Yoel Kortick" userId="167978f5-7f40-4909-85d5-d4149554ad4e" providerId="ADAL" clId="{F2C26AF4-7132-447E-9B2A-42A50BED4D30}" dt="2022-09-21T13:48:12.098" v="2558" actId="208"/>
          <ac:picMkLst>
            <pc:docMk/>
            <pc:sldMk cId="3865960652" sldId="2382"/>
            <ac:picMk id="7" creationId="{42EE469D-BDD0-A420-85CF-CAE916172B89}"/>
          </ac:picMkLst>
        </pc:picChg>
        <pc:cxnChg chg="add">
          <ac:chgData name="Yoel Kortick" userId="167978f5-7f40-4909-85d5-d4149554ad4e" providerId="ADAL" clId="{F2C26AF4-7132-447E-9B2A-42A50BED4D30}" dt="2022-09-21T13:47:55.113" v="2555" actId="11529"/>
          <ac:cxnSpMkLst>
            <pc:docMk/>
            <pc:sldMk cId="3865960652" sldId="2382"/>
            <ac:cxnSpMk id="11" creationId="{3EB1F2AF-A76D-D870-3F81-52F13EB2E9E6}"/>
          </ac:cxnSpMkLst>
        </pc:cxnChg>
        <pc:cxnChg chg="add mod">
          <ac:chgData name="Yoel Kortick" userId="167978f5-7f40-4909-85d5-d4149554ad4e" providerId="ADAL" clId="{F2C26AF4-7132-447E-9B2A-42A50BED4D30}" dt="2022-09-21T13:48:38.660" v="2629" actId="14100"/>
          <ac:cxnSpMkLst>
            <pc:docMk/>
            <pc:sldMk cId="3865960652" sldId="2382"/>
            <ac:cxnSpMk id="14" creationId="{1F2D9B6B-9834-18EC-74FA-A0EA874A0BA7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2T14:56:04.569" v="7670" actId="207"/>
        <pc:sldMkLst>
          <pc:docMk/>
          <pc:sldMk cId="1619296450" sldId="2383"/>
        </pc:sldMkLst>
        <pc:spChg chg="mod">
          <ac:chgData name="Yoel Kortick" userId="167978f5-7f40-4909-85d5-d4149554ad4e" providerId="ADAL" clId="{F2C26AF4-7132-447E-9B2A-42A50BED4D30}" dt="2022-09-22T07:19:55.591" v="3662"/>
          <ac:spMkLst>
            <pc:docMk/>
            <pc:sldMk cId="1619296450" sldId="2383"/>
            <ac:spMk id="3" creationId="{3D5AC908-A09F-432C-A1D6-53161F717DCF}"/>
          </ac:spMkLst>
        </pc:spChg>
        <pc:spChg chg="add del mod">
          <ac:chgData name="Yoel Kortick" userId="167978f5-7f40-4909-85d5-d4149554ad4e" providerId="ADAL" clId="{F2C26AF4-7132-447E-9B2A-42A50BED4D30}" dt="2022-09-21T13:55:25.182" v="2832" actId="478"/>
          <ac:spMkLst>
            <pc:docMk/>
            <pc:sldMk cId="1619296450" sldId="2383"/>
            <ac:spMk id="6" creationId="{9E44B339-209E-99BD-01DB-592FA0A94129}"/>
          </ac:spMkLst>
        </pc:spChg>
        <pc:spChg chg="del">
          <ac:chgData name="Yoel Kortick" userId="167978f5-7f40-4909-85d5-d4149554ad4e" providerId="ADAL" clId="{F2C26AF4-7132-447E-9B2A-42A50BED4D30}" dt="2022-09-21T13:52:20.918" v="2761" actId="478"/>
          <ac:spMkLst>
            <pc:docMk/>
            <pc:sldMk cId="1619296450" sldId="2383"/>
            <ac:spMk id="9" creationId="{22CC984B-F6A3-C1D7-FF6E-D10E2E5DC037}"/>
          </ac:spMkLst>
        </pc:spChg>
        <pc:spChg chg="add mod">
          <ac:chgData name="Yoel Kortick" userId="167978f5-7f40-4909-85d5-d4149554ad4e" providerId="ADAL" clId="{F2C26AF4-7132-447E-9B2A-42A50BED4D30}" dt="2022-09-21T13:54:34.774" v="2809" actId="1036"/>
          <ac:spMkLst>
            <pc:docMk/>
            <pc:sldMk cId="1619296450" sldId="2383"/>
            <ac:spMk id="10" creationId="{7FEF94D6-6B76-19D2-5544-5E6B192F4DF9}"/>
          </ac:spMkLst>
        </pc:spChg>
        <pc:spChg chg="add mod">
          <ac:chgData name="Yoel Kortick" userId="167978f5-7f40-4909-85d5-d4149554ad4e" providerId="ADAL" clId="{F2C26AF4-7132-447E-9B2A-42A50BED4D30}" dt="2022-09-21T13:55:02.136" v="2818" actId="14100"/>
          <ac:spMkLst>
            <pc:docMk/>
            <pc:sldMk cId="1619296450" sldId="2383"/>
            <ac:spMk id="11" creationId="{64D30468-7A25-2032-DF21-36EDFB1F9DBB}"/>
          </ac:spMkLst>
        </pc:spChg>
        <pc:spChg chg="add mod">
          <ac:chgData name="Yoel Kortick" userId="167978f5-7f40-4909-85d5-d4149554ad4e" providerId="ADAL" clId="{F2C26AF4-7132-447E-9B2A-42A50BED4D30}" dt="2022-09-22T14:56:04.569" v="7670" actId="207"/>
          <ac:spMkLst>
            <pc:docMk/>
            <pc:sldMk cId="1619296450" sldId="2383"/>
            <ac:spMk id="15" creationId="{F80E288F-322D-B7B3-18A7-A6021C1C4273}"/>
          </ac:spMkLst>
        </pc:spChg>
        <pc:picChg chg="add mod ord">
          <ac:chgData name="Yoel Kortick" userId="167978f5-7f40-4909-85d5-d4149554ad4e" providerId="ADAL" clId="{F2C26AF4-7132-447E-9B2A-42A50BED4D30}" dt="2022-09-21T13:52:23.165" v="2762" actId="208"/>
          <ac:picMkLst>
            <pc:docMk/>
            <pc:sldMk cId="1619296450" sldId="2383"/>
            <ac:picMk id="5" creationId="{C32E3C7F-0FD6-FCF8-7F52-51F81054379F}"/>
          </ac:picMkLst>
        </pc:picChg>
        <pc:picChg chg="del">
          <ac:chgData name="Yoel Kortick" userId="167978f5-7f40-4909-85d5-d4149554ad4e" providerId="ADAL" clId="{F2C26AF4-7132-447E-9B2A-42A50BED4D30}" dt="2022-09-21T13:52:12.855" v="2758" actId="478"/>
          <ac:picMkLst>
            <pc:docMk/>
            <pc:sldMk cId="1619296450" sldId="2383"/>
            <ac:picMk id="7" creationId="{E46E6F7F-5D46-835A-8B45-D8046EA5E80C}"/>
          </ac:picMkLst>
        </pc:picChg>
        <pc:cxnChg chg="add mod">
          <ac:chgData name="Yoel Kortick" userId="167978f5-7f40-4909-85d5-d4149554ad4e" providerId="ADAL" clId="{F2C26AF4-7132-447E-9B2A-42A50BED4D30}" dt="2022-09-21T13:55:17.877" v="2830" actId="14100"/>
          <ac:cxnSpMkLst>
            <pc:docMk/>
            <pc:sldMk cId="1619296450" sldId="2383"/>
            <ac:cxnSpMk id="8" creationId="{9BB89352-C015-1686-0EE4-33FD4A62838A}"/>
          </ac:cxnSpMkLst>
        </pc:cxnChg>
        <pc:cxnChg chg="add mod">
          <ac:chgData name="Yoel Kortick" userId="167978f5-7f40-4909-85d5-d4149554ad4e" providerId="ADAL" clId="{F2C26AF4-7132-447E-9B2A-42A50BED4D30}" dt="2022-09-21T13:55:09.983" v="2828" actId="1037"/>
          <ac:cxnSpMkLst>
            <pc:docMk/>
            <pc:sldMk cId="1619296450" sldId="2383"/>
            <ac:cxnSpMk id="12" creationId="{B47D9E7E-B559-01CD-1AB8-642DB53DEE3D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2T14:56:38.859" v="7713" actId="113"/>
        <pc:sldMkLst>
          <pc:docMk/>
          <pc:sldMk cId="3252307089" sldId="2384"/>
        </pc:sldMkLst>
        <pc:spChg chg="mod">
          <ac:chgData name="Yoel Kortick" userId="167978f5-7f40-4909-85d5-d4149554ad4e" providerId="ADAL" clId="{F2C26AF4-7132-447E-9B2A-42A50BED4D30}" dt="2022-09-22T07:19:59.842" v="3664"/>
          <ac:spMkLst>
            <pc:docMk/>
            <pc:sldMk cId="3252307089" sldId="2384"/>
            <ac:spMk id="3" creationId="{3D5AC908-A09F-432C-A1D6-53161F717DCF}"/>
          </ac:spMkLst>
        </pc:spChg>
        <pc:spChg chg="add mod">
          <ac:chgData name="Yoel Kortick" userId="167978f5-7f40-4909-85d5-d4149554ad4e" providerId="ADAL" clId="{F2C26AF4-7132-447E-9B2A-42A50BED4D30}" dt="2022-09-22T14:56:38.859" v="7713" actId="113"/>
          <ac:spMkLst>
            <pc:docMk/>
            <pc:sldMk cId="3252307089" sldId="2384"/>
            <ac:spMk id="7" creationId="{1B3F22A0-7CE6-EFFE-3315-B6A71F6A0323}"/>
          </ac:spMkLst>
        </pc:spChg>
        <pc:spChg chg="mod">
          <ac:chgData name="Yoel Kortick" userId="167978f5-7f40-4909-85d5-d4149554ad4e" providerId="ADAL" clId="{F2C26AF4-7132-447E-9B2A-42A50BED4D30}" dt="2022-09-22T14:56:32.717" v="7712" actId="20577"/>
          <ac:spMkLst>
            <pc:docMk/>
            <pc:sldMk cId="3252307089" sldId="2384"/>
            <ac:spMk id="8" creationId="{5A671A1C-1E0D-7B87-480E-AFCA28291818}"/>
          </ac:spMkLst>
        </pc:spChg>
        <pc:picChg chg="del">
          <ac:chgData name="Yoel Kortick" userId="167978f5-7f40-4909-85d5-d4149554ad4e" providerId="ADAL" clId="{F2C26AF4-7132-447E-9B2A-42A50BED4D30}" dt="2022-09-21T14:02:30.120" v="3140" actId="478"/>
          <ac:picMkLst>
            <pc:docMk/>
            <pc:sldMk cId="3252307089" sldId="2384"/>
            <ac:picMk id="5" creationId="{D35891CE-4550-C225-4D8E-A576813D326A}"/>
          </ac:picMkLst>
        </pc:picChg>
        <pc:picChg chg="add mod">
          <ac:chgData name="Yoel Kortick" userId="167978f5-7f40-4909-85d5-d4149554ad4e" providerId="ADAL" clId="{F2C26AF4-7132-447E-9B2A-42A50BED4D30}" dt="2022-09-21T14:03:31.215" v="3214" actId="208"/>
          <ac:picMkLst>
            <pc:docMk/>
            <pc:sldMk cId="3252307089" sldId="2384"/>
            <ac:picMk id="6" creationId="{F5102AC0-AA85-7831-E58C-FB9A81CF5646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07:20:15.621" v="3672" actId="20577"/>
        <pc:sldMkLst>
          <pc:docMk/>
          <pc:sldMk cId="2165722773" sldId="2385"/>
        </pc:sldMkLst>
        <pc:spChg chg="mod">
          <ac:chgData name="Yoel Kortick" userId="167978f5-7f40-4909-85d5-d4149554ad4e" providerId="ADAL" clId="{F2C26AF4-7132-447E-9B2A-42A50BED4D30}" dt="2022-09-22T07:20:03.966" v="3665"/>
          <ac:spMkLst>
            <pc:docMk/>
            <pc:sldMk cId="2165722773" sldId="2385"/>
            <ac:spMk id="3" creationId="{3D5AC908-A09F-432C-A1D6-53161F717DCF}"/>
          </ac:spMkLst>
        </pc:spChg>
        <pc:spChg chg="del">
          <ac:chgData name="Yoel Kortick" userId="167978f5-7f40-4909-85d5-d4149554ad4e" providerId="ADAL" clId="{F2C26AF4-7132-447E-9B2A-42A50BED4D30}" dt="2022-09-21T14:07:42.984" v="3382" actId="478"/>
          <ac:spMkLst>
            <pc:docMk/>
            <pc:sldMk cId="2165722773" sldId="2385"/>
            <ac:spMk id="7" creationId="{1B3F22A0-7CE6-EFFE-3315-B6A71F6A0323}"/>
          </ac:spMkLst>
        </pc:spChg>
        <pc:spChg chg="mod">
          <ac:chgData name="Yoel Kortick" userId="167978f5-7f40-4909-85d5-d4149554ad4e" providerId="ADAL" clId="{F2C26AF4-7132-447E-9B2A-42A50BED4D30}" dt="2022-09-22T07:20:15.621" v="3672" actId="20577"/>
          <ac:spMkLst>
            <pc:docMk/>
            <pc:sldMk cId="2165722773" sldId="2385"/>
            <ac:spMk id="8" creationId="{5A671A1C-1E0D-7B87-480E-AFCA28291818}"/>
          </ac:spMkLst>
        </pc:spChg>
        <pc:spChg chg="add">
          <ac:chgData name="Yoel Kortick" userId="167978f5-7f40-4909-85d5-d4149554ad4e" providerId="ADAL" clId="{F2C26AF4-7132-447E-9B2A-42A50BED4D30}" dt="2022-09-21T14:08:07.680" v="3390" actId="11529"/>
          <ac:spMkLst>
            <pc:docMk/>
            <pc:sldMk cId="2165722773" sldId="2385"/>
            <ac:spMk id="9" creationId="{9F43FBCE-FAC1-D11A-E5DC-67B5675EFB94}"/>
          </ac:spMkLst>
        </pc:spChg>
        <pc:picChg chg="add mod">
          <ac:chgData name="Yoel Kortick" userId="167978f5-7f40-4909-85d5-d4149554ad4e" providerId="ADAL" clId="{F2C26AF4-7132-447E-9B2A-42A50BED4D30}" dt="2022-09-21T14:08:01.222" v="3389" actId="208"/>
          <ac:picMkLst>
            <pc:docMk/>
            <pc:sldMk cId="2165722773" sldId="2385"/>
            <ac:picMk id="5" creationId="{6BF94F2E-9671-F892-CB05-6C56268A4EA6}"/>
          </ac:picMkLst>
        </pc:picChg>
        <pc:picChg chg="del">
          <ac:chgData name="Yoel Kortick" userId="167978f5-7f40-4909-85d5-d4149554ad4e" providerId="ADAL" clId="{F2C26AF4-7132-447E-9B2A-42A50BED4D30}" dt="2022-09-21T14:07:39.901" v="3381" actId="478"/>
          <ac:picMkLst>
            <pc:docMk/>
            <pc:sldMk cId="2165722773" sldId="2385"/>
            <ac:picMk id="6" creationId="{F5102AC0-AA85-7831-E58C-FB9A81CF5646}"/>
          </ac:picMkLst>
        </pc:picChg>
      </pc:sldChg>
      <pc:sldChg chg="modSp add mod">
        <pc:chgData name="Yoel Kortick" userId="167978f5-7f40-4909-85d5-d4149554ad4e" providerId="ADAL" clId="{F2C26AF4-7132-447E-9B2A-42A50BED4D30}" dt="2022-09-22T08:15:19.463" v="4550"/>
        <pc:sldMkLst>
          <pc:docMk/>
          <pc:sldMk cId="3049139158" sldId="2386"/>
        </pc:sldMkLst>
        <pc:spChg chg="mod">
          <ac:chgData name="Yoel Kortick" userId="167978f5-7f40-4909-85d5-d4149554ad4e" providerId="ADAL" clId="{F2C26AF4-7132-447E-9B2A-42A50BED4D30}" dt="2022-09-22T08:15:19.463" v="4550"/>
          <ac:spMkLst>
            <pc:docMk/>
            <pc:sldMk cId="3049139158" sldId="2386"/>
            <ac:spMk id="4" creationId="{3EB881EF-8127-4A88-A661-082445FC2E2E}"/>
          </ac:spMkLst>
        </pc:spChg>
      </pc:sldChg>
      <pc:sldChg chg="addSp delSp modSp add mod ord">
        <pc:chgData name="Yoel Kortick" userId="167978f5-7f40-4909-85d5-d4149554ad4e" providerId="ADAL" clId="{F2C26AF4-7132-447E-9B2A-42A50BED4D30}" dt="2022-09-22T08:15:19.463" v="4550"/>
        <pc:sldMkLst>
          <pc:docMk/>
          <pc:sldMk cId="3066242804" sldId="2387"/>
        </pc:sldMkLst>
        <pc:spChg chg="mod">
          <ac:chgData name="Yoel Kortick" userId="167978f5-7f40-4909-85d5-d4149554ad4e" providerId="ADAL" clId="{F2C26AF4-7132-447E-9B2A-42A50BED4D30}" dt="2022-09-22T08:15:19.463" v="4550"/>
          <ac:spMkLst>
            <pc:docMk/>
            <pc:sldMk cId="3066242804" sldId="2387"/>
            <ac:spMk id="3" creationId="{3D5AC908-A09F-432C-A1D6-53161F717DCF}"/>
          </ac:spMkLst>
        </pc:spChg>
        <pc:spChg chg="add del mod">
          <ac:chgData name="Yoel Kortick" userId="167978f5-7f40-4909-85d5-d4149554ad4e" providerId="ADAL" clId="{F2C26AF4-7132-447E-9B2A-42A50BED4D30}" dt="2022-09-22T07:31:52.381" v="3929" actId="478"/>
          <ac:spMkLst>
            <pc:docMk/>
            <pc:sldMk cId="3066242804" sldId="2387"/>
            <ac:spMk id="5" creationId="{E33B616F-5776-9BB6-0310-BEE3775A87CB}"/>
          </ac:spMkLst>
        </pc:spChg>
        <pc:spChg chg="del mod">
          <ac:chgData name="Yoel Kortick" userId="167978f5-7f40-4909-85d5-d4149554ad4e" providerId="ADAL" clId="{F2C26AF4-7132-447E-9B2A-42A50BED4D30}" dt="2022-09-22T07:31:51.645" v="3928" actId="478"/>
          <ac:spMkLst>
            <pc:docMk/>
            <pc:sldMk cId="3066242804" sldId="2387"/>
            <ac:spMk id="8" creationId="{5A671A1C-1E0D-7B87-480E-AFCA28291818}"/>
          </ac:spMkLst>
        </pc:spChg>
        <pc:picChg chg="add mod">
          <ac:chgData name="Yoel Kortick" userId="167978f5-7f40-4909-85d5-d4149554ad4e" providerId="ADAL" clId="{F2C26AF4-7132-447E-9B2A-42A50BED4D30}" dt="2022-09-22T07:32:06.346" v="3940" actId="208"/>
          <ac:picMkLst>
            <pc:docMk/>
            <pc:sldMk cId="3066242804" sldId="2387"/>
            <ac:picMk id="7" creationId="{F87B3778-0FFB-213C-19D7-873776D21A61}"/>
          </ac:picMkLst>
        </pc:picChg>
      </pc:sldChg>
      <pc:sldChg chg="modSp add">
        <pc:chgData name="Yoel Kortick" userId="167978f5-7f40-4909-85d5-d4149554ad4e" providerId="ADAL" clId="{F2C26AF4-7132-447E-9B2A-42A50BED4D30}" dt="2022-09-22T08:15:19.463" v="4550"/>
        <pc:sldMkLst>
          <pc:docMk/>
          <pc:sldMk cId="1687240110" sldId="2388"/>
        </pc:sldMkLst>
        <pc:spChg chg="mod">
          <ac:chgData name="Yoel Kortick" userId="167978f5-7f40-4909-85d5-d4149554ad4e" providerId="ADAL" clId="{F2C26AF4-7132-447E-9B2A-42A50BED4D30}" dt="2022-09-22T08:15:19.463" v="4550"/>
          <ac:spMkLst>
            <pc:docMk/>
            <pc:sldMk cId="1687240110" sldId="2388"/>
            <ac:spMk id="3" creationId="{3D5AC908-A09F-432C-A1D6-53161F717DCF}"/>
          </ac:spMkLst>
        </pc:spChg>
      </pc:sldChg>
      <pc:sldChg chg="modSp add mod">
        <pc:chgData name="Yoel Kortick" userId="167978f5-7f40-4909-85d5-d4149554ad4e" providerId="ADAL" clId="{F2C26AF4-7132-447E-9B2A-42A50BED4D30}" dt="2022-09-22T08:15:39.464" v="4551" actId="20577"/>
        <pc:sldMkLst>
          <pc:docMk/>
          <pc:sldMk cId="398963291" sldId="2389"/>
        </pc:sldMkLst>
        <pc:spChg chg="mod">
          <ac:chgData name="Yoel Kortick" userId="167978f5-7f40-4909-85d5-d4149554ad4e" providerId="ADAL" clId="{F2C26AF4-7132-447E-9B2A-42A50BED4D30}" dt="2022-09-22T08:15:19.463" v="4550"/>
          <ac:spMkLst>
            <pc:docMk/>
            <pc:sldMk cId="398963291" sldId="2389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2T08:15:39.464" v="4551" actId="20577"/>
          <ac:spMkLst>
            <pc:docMk/>
            <pc:sldMk cId="398963291" sldId="2389"/>
            <ac:spMk id="8" creationId="{5A671A1C-1E0D-7B87-480E-AFCA28291818}"/>
          </ac:spMkLst>
        </pc:spChg>
      </pc:sldChg>
      <pc:sldChg chg="addSp delSp modSp add mod">
        <pc:chgData name="Yoel Kortick" userId="167978f5-7f40-4909-85d5-d4149554ad4e" providerId="ADAL" clId="{F2C26AF4-7132-447E-9B2A-42A50BED4D30}" dt="2022-09-22T08:15:19.463" v="4550"/>
        <pc:sldMkLst>
          <pc:docMk/>
          <pc:sldMk cId="4130507093" sldId="2390"/>
        </pc:sldMkLst>
        <pc:spChg chg="mod">
          <ac:chgData name="Yoel Kortick" userId="167978f5-7f40-4909-85d5-d4149554ad4e" providerId="ADAL" clId="{F2C26AF4-7132-447E-9B2A-42A50BED4D30}" dt="2022-09-22T08:15:19.463" v="4550"/>
          <ac:spMkLst>
            <pc:docMk/>
            <pc:sldMk cId="4130507093" sldId="2390"/>
            <ac:spMk id="3" creationId="{3D5AC908-A09F-432C-A1D6-53161F717DCF}"/>
          </ac:spMkLst>
        </pc:spChg>
        <pc:spChg chg="add del mod">
          <ac:chgData name="Yoel Kortick" userId="167978f5-7f40-4909-85d5-d4149554ad4e" providerId="ADAL" clId="{F2C26AF4-7132-447E-9B2A-42A50BED4D30}" dt="2022-09-22T07:34:35.709" v="4064" actId="478"/>
          <ac:spMkLst>
            <pc:docMk/>
            <pc:sldMk cId="4130507093" sldId="2390"/>
            <ac:spMk id="5" creationId="{2F4CA4EA-7BB6-F9B0-E049-5936F0F8E297}"/>
          </ac:spMkLst>
        </pc:spChg>
        <pc:spChg chg="del">
          <ac:chgData name="Yoel Kortick" userId="167978f5-7f40-4909-85d5-d4149554ad4e" providerId="ADAL" clId="{F2C26AF4-7132-447E-9B2A-42A50BED4D30}" dt="2022-09-22T07:34:34.258" v="4063" actId="478"/>
          <ac:spMkLst>
            <pc:docMk/>
            <pc:sldMk cId="4130507093" sldId="2390"/>
            <ac:spMk id="8" creationId="{5A671A1C-1E0D-7B87-480E-AFCA28291818}"/>
          </ac:spMkLst>
        </pc:spChg>
        <pc:spChg chg="add mod">
          <ac:chgData name="Yoel Kortick" userId="167978f5-7f40-4909-85d5-d4149554ad4e" providerId="ADAL" clId="{F2C26AF4-7132-447E-9B2A-42A50BED4D30}" dt="2022-09-22T07:34:54.450" v="4081" actId="1036"/>
          <ac:spMkLst>
            <pc:docMk/>
            <pc:sldMk cId="4130507093" sldId="2390"/>
            <ac:spMk id="9" creationId="{C3C1CB3A-9AC6-7FB9-2883-2C3BA51D1BBA}"/>
          </ac:spMkLst>
        </pc:spChg>
        <pc:picChg chg="add mod">
          <ac:chgData name="Yoel Kortick" userId="167978f5-7f40-4909-85d5-d4149554ad4e" providerId="ADAL" clId="{F2C26AF4-7132-447E-9B2A-42A50BED4D30}" dt="2022-09-22T07:34:44.779" v="4079" actId="208"/>
          <ac:picMkLst>
            <pc:docMk/>
            <pc:sldMk cId="4130507093" sldId="2390"/>
            <ac:picMk id="7" creationId="{D0F60D21-DF6D-31E8-9DF7-DA491DA15AFB}"/>
          </ac:picMkLst>
        </pc:picChg>
      </pc:sldChg>
      <pc:sldChg chg="modSp add mod">
        <pc:chgData name="Yoel Kortick" userId="167978f5-7f40-4909-85d5-d4149554ad4e" providerId="ADAL" clId="{F2C26AF4-7132-447E-9B2A-42A50BED4D30}" dt="2022-09-22T08:16:01.678" v="4602" actId="20577"/>
        <pc:sldMkLst>
          <pc:docMk/>
          <pc:sldMk cId="1324463184" sldId="2391"/>
        </pc:sldMkLst>
        <pc:spChg chg="mod">
          <ac:chgData name="Yoel Kortick" userId="167978f5-7f40-4909-85d5-d4149554ad4e" providerId="ADAL" clId="{F2C26AF4-7132-447E-9B2A-42A50BED4D30}" dt="2022-09-22T08:15:19.463" v="4550"/>
          <ac:spMkLst>
            <pc:docMk/>
            <pc:sldMk cId="1324463184" sldId="2391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2T08:16:01.678" v="4602" actId="20577"/>
          <ac:spMkLst>
            <pc:docMk/>
            <pc:sldMk cId="1324463184" sldId="2391"/>
            <ac:spMk id="8" creationId="{5A671A1C-1E0D-7B87-480E-AFCA28291818}"/>
          </ac:spMkLst>
        </pc:spChg>
      </pc:sldChg>
      <pc:sldChg chg="addSp delSp modSp add mod">
        <pc:chgData name="Yoel Kortick" userId="167978f5-7f40-4909-85d5-d4149554ad4e" providerId="ADAL" clId="{F2C26AF4-7132-447E-9B2A-42A50BED4D30}" dt="2022-09-22T08:15:19.463" v="4550"/>
        <pc:sldMkLst>
          <pc:docMk/>
          <pc:sldMk cId="3538752688" sldId="2392"/>
        </pc:sldMkLst>
        <pc:spChg chg="mod">
          <ac:chgData name="Yoel Kortick" userId="167978f5-7f40-4909-85d5-d4149554ad4e" providerId="ADAL" clId="{F2C26AF4-7132-447E-9B2A-42A50BED4D30}" dt="2022-09-22T08:15:19.463" v="4550"/>
          <ac:spMkLst>
            <pc:docMk/>
            <pc:sldMk cId="3538752688" sldId="2392"/>
            <ac:spMk id="3" creationId="{3D5AC908-A09F-432C-A1D6-53161F717DCF}"/>
          </ac:spMkLst>
        </pc:spChg>
        <pc:spChg chg="add del mod">
          <ac:chgData name="Yoel Kortick" userId="167978f5-7f40-4909-85d5-d4149554ad4e" providerId="ADAL" clId="{F2C26AF4-7132-447E-9B2A-42A50BED4D30}" dt="2022-09-22T07:37:32.576" v="4129" actId="478"/>
          <ac:spMkLst>
            <pc:docMk/>
            <pc:sldMk cId="3538752688" sldId="2392"/>
            <ac:spMk id="5" creationId="{186E072F-278F-7060-CC7B-05A6FF3120E7}"/>
          </ac:spMkLst>
        </pc:spChg>
        <pc:spChg chg="del">
          <ac:chgData name="Yoel Kortick" userId="167978f5-7f40-4909-85d5-d4149554ad4e" providerId="ADAL" clId="{F2C26AF4-7132-447E-9B2A-42A50BED4D30}" dt="2022-09-22T07:37:31.758" v="4128" actId="478"/>
          <ac:spMkLst>
            <pc:docMk/>
            <pc:sldMk cId="3538752688" sldId="2392"/>
            <ac:spMk id="8" creationId="{5A671A1C-1E0D-7B87-480E-AFCA28291818}"/>
          </ac:spMkLst>
        </pc:spChg>
        <pc:picChg chg="add mod">
          <ac:chgData name="Yoel Kortick" userId="167978f5-7f40-4909-85d5-d4149554ad4e" providerId="ADAL" clId="{F2C26AF4-7132-447E-9B2A-42A50BED4D30}" dt="2022-09-22T07:38:09.163" v="4133" actId="208"/>
          <ac:picMkLst>
            <pc:docMk/>
            <pc:sldMk cId="3538752688" sldId="2392"/>
            <ac:picMk id="7" creationId="{D133C0E4-A351-7A67-3142-4BE2661A78E3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08:23:06.982" v="4837" actId="20577"/>
        <pc:sldMkLst>
          <pc:docMk/>
          <pc:sldMk cId="2519456694" sldId="2393"/>
        </pc:sldMkLst>
        <pc:spChg chg="mod">
          <ac:chgData name="Yoel Kortick" userId="167978f5-7f40-4909-85d5-d4149554ad4e" providerId="ADAL" clId="{F2C26AF4-7132-447E-9B2A-42A50BED4D30}" dt="2022-09-22T08:15:19.463" v="4550"/>
          <ac:spMkLst>
            <pc:docMk/>
            <pc:sldMk cId="2519456694" sldId="2393"/>
            <ac:spMk id="3" creationId="{3D5AC908-A09F-432C-A1D6-53161F717DCF}"/>
          </ac:spMkLst>
        </pc:spChg>
        <pc:spChg chg="add del">
          <ac:chgData name="Yoel Kortick" userId="167978f5-7f40-4909-85d5-d4149554ad4e" providerId="ADAL" clId="{F2C26AF4-7132-447E-9B2A-42A50BED4D30}" dt="2022-09-22T08:18:04.953" v="4645" actId="478"/>
          <ac:spMkLst>
            <pc:docMk/>
            <pc:sldMk cId="2519456694" sldId="2393"/>
            <ac:spMk id="6" creationId="{A059EFA0-2649-47A0-3319-7D91F09581BB}"/>
          </ac:spMkLst>
        </pc:spChg>
        <pc:spChg chg="mod">
          <ac:chgData name="Yoel Kortick" userId="167978f5-7f40-4909-85d5-d4149554ad4e" providerId="ADAL" clId="{F2C26AF4-7132-447E-9B2A-42A50BED4D30}" dt="2022-09-22T08:18:15.886" v="4648" actId="255"/>
          <ac:spMkLst>
            <pc:docMk/>
            <pc:sldMk cId="2519456694" sldId="2393"/>
            <ac:spMk id="8" creationId="{5A671A1C-1E0D-7B87-480E-AFCA28291818}"/>
          </ac:spMkLst>
        </pc:spChg>
        <pc:spChg chg="add del mod">
          <ac:chgData name="Yoel Kortick" userId="167978f5-7f40-4909-85d5-d4149554ad4e" providerId="ADAL" clId="{F2C26AF4-7132-447E-9B2A-42A50BED4D30}" dt="2022-09-22T08:18:04.953" v="4645" actId="478"/>
          <ac:spMkLst>
            <pc:docMk/>
            <pc:sldMk cId="2519456694" sldId="2393"/>
            <ac:spMk id="10" creationId="{2EE9B7FB-DF58-677E-4DB2-4A0346ADA1C8}"/>
          </ac:spMkLst>
        </pc:spChg>
        <pc:spChg chg="add del mod">
          <ac:chgData name="Yoel Kortick" userId="167978f5-7f40-4909-85d5-d4149554ad4e" providerId="ADAL" clId="{F2C26AF4-7132-447E-9B2A-42A50BED4D30}" dt="2022-09-22T08:18:04.953" v="4645" actId="478"/>
          <ac:spMkLst>
            <pc:docMk/>
            <pc:sldMk cId="2519456694" sldId="2393"/>
            <ac:spMk id="11" creationId="{B5575E2D-2B99-FE7C-FD95-D291BA2E2823}"/>
          </ac:spMkLst>
        </pc:spChg>
        <pc:spChg chg="add mod">
          <ac:chgData name="Yoel Kortick" userId="167978f5-7f40-4909-85d5-d4149554ad4e" providerId="ADAL" clId="{F2C26AF4-7132-447E-9B2A-42A50BED4D30}" dt="2022-09-22T08:23:06.982" v="4837" actId="20577"/>
          <ac:spMkLst>
            <pc:docMk/>
            <pc:sldMk cId="2519456694" sldId="2393"/>
            <ac:spMk id="14" creationId="{07ED3B13-A17C-1B1C-E316-50E8BDD2CE84}"/>
          </ac:spMkLst>
        </pc:spChg>
        <pc:picChg chg="add del mod">
          <ac:chgData name="Yoel Kortick" userId="167978f5-7f40-4909-85d5-d4149554ad4e" providerId="ADAL" clId="{F2C26AF4-7132-447E-9B2A-42A50BED4D30}" dt="2022-09-22T07:42:17.959" v="4531" actId="478"/>
          <ac:picMkLst>
            <pc:docMk/>
            <pc:sldMk cId="2519456694" sldId="2393"/>
            <ac:picMk id="5" creationId="{D50BA19F-DEAF-1C08-A25C-BB19588B6596}"/>
          </ac:picMkLst>
        </pc:picChg>
        <pc:picChg chg="add del mod">
          <ac:chgData name="Yoel Kortick" userId="167978f5-7f40-4909-85d5-d4149554ad4e" providerId="ADAL" clId="{F2C26AF4-7132-447E-9B2A-42A50BED4D30}" dt="2022-09-22T08:16:30.915" v="4640" actId="478"/>
          <ac:picMkLst>
            <pc:docMk/>
            <pc:sldMk cId="2519456694" sldId="2393"/>
            <ac:picMk id="9" creationId="{676F150C-1605-21E9-FAE3-CD3D714DD7C8}"/>
          </ac:picMkLst>
        </pc:picChg>
        <pc:picChg chg="add del mod">
          <ac:chgData name="Yoel Kortick" userId="167978f5-7f40-4909-85d5-d4149554ad4e" providerId="ADAL" clId="{F2C26AF4-7132-447E-9B2A-42A50BED4D30}" dt="2022-09-22T08:22:34.359" v="4811" actId="478"/>
          <ac:picMkLst>
            <pc:docMk/>
            <pc:sldMk cId="2519456694" sldId="2393"/>
            <ac:picMk id="13" creationId="{ACE01314-1998-D4E4-1D92-1575A4AB1CA6}"/>
          </ac:picMkLst>
        </pc:picChg>
        <pc:picChg chg="add mod ord">
          <ac:chgData name="Yoel Kortick" userId="167978f5-7f40-4909-85d5-d4149554ad4e" providerId="ADAL" clId="{F2C26AF4-7132-447E-9B2A-42A50BED4D30}" dt="2022-09-22T08:22:49.872" v="4818" actId="167"/>
          <ac:picMkLst>
            <pc:docMk/>
            <pc:sldMk cId="2519456694" sldId="2393"/>
            <ac:picMk id="19" creationId="{A117E6BB-BCFB-7864-9E16-5323140E9457}"/>
          </ac:picMkLst>
        </pc:picChg>
        <pc:cxnChg chg="add mod">
          <ac:chgData name="Yoel Kortick" userId="167978f5-7f40-4909-85d5-d4149554ad4e" providerId="ADAL" clId="{F2C26AF4-7132-447E-9B2A-42A50BED4D30}" dt="2022-09-22T08:22:52.764" v="4820" actId="14100"/>
          <ac:cxnSpMkLst>
            <pc:docMk/>
            <pc:sldMk cId="2519456694" sldId="2393"/>
            <ac:cxnSpMk id="16" creationId="{60632A9B-0C03-87B6-813C-4B36B41917D5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2T14:57:46.942" v="7724" actId="14100"/>
        <pc:sldMkLst>
          <pc:docMk/>
          <pc:sldMk cId="443042907" sldId="2394"/>
        </pc:sldMkLst>
        <pc:spChg chg="add mod">
          <ac:chgData name="Yoel Kortick" userId="167978f5-7f40-4909-85d5-d4149554ad4e" providerId="ADAL" clId="{F2C26AF4-7132-447E-9B2A-42A50BED4D30}" dt="2022-09-22T14:57:46.942" v="7724" actId="14100"/>
          <ac:spMkLst>
            <pc:docMk/>
            <pc:sldMk cId="443042907" sldId="2394"/>
            <ac:spMk id="6" creationId="{F3CB0392-8030-B677-566E-C0FC7E0AA8DE}"/>
          </ac:spMkLst>
        </pc:spChg>
        <pc:spChg chg="mod">
          <ac:chgData name="Yoel Kortick" userId="167978f5-7f40-4909-85d5-d4149554ad4e" providerId="ADAL" clId="{F2C26AF4-7132-447E-9B2A-42A50BED4D30}" dt="2022-09-22T08:22:12.969" v="4810" actId="20577"/>
          <ac:spMkLst>
            <pc:docMk/>
            <pc:sldMk cId="443042907" sldId="2394"/>
            <ac:spMk id="8" creationId="{5A671A1C-1E0D-7B87-480E-AFCA28291818}"/>
          </ac:spMkLst>
        </pc:spChg>
        <pc:spChg chg="add mod">
          <ac:chgData name="Yoel Kortick" userId="167978f5-7f40-4909-85d5-d4149554ad4e" providerId="ADAL" clId="{F2C26AF4-7132-447E-9B2A-42A50BED4D30}" dt="2022-09-22T14:57:41.768" v="7723" actId="1036"/>
          <ac:spMkLst>
            <pc:docMk/>
            <pc:sldMk cId="443042907" sldId="2394"/>
            <ac:spMk id="10" creationId="{7638C27B-E2D7-00DD-DCD6-A67CB9C32959}"/>
          </ac:spMkLst>
        </pc:spChg>
        <pc:spChg chg="del">
          <ac:chgData name="Yoel Kortick" userId="167978f5-7f40-4909-85d5-d4149554ad4e" providerId="ADAL" clId="{F2C26AF4-7132-447E-9B2A-42A50BED4D30}" dt="2022-09-22T08:19:51.598" v="4761" actId="478"/>
          <ac:spMkLst>
            <pc:docMk/>
            <pc:sldMk cId="443042907" sldId="2394"/>
            <ac:spMk id="14" creationId="{07ED3B13-A17C-1B1C-E316-50E8BDD2CE84}"/>
          </ac:spMkLst>
        </pc:spChg>
        <pc:picChg chg="add del mod">
          <ac:chgData name="Yoel Kortick" userId="167978f5-7f40-4909-85d5-d4149554ad4e" providerId="ADAL" clId="{F2C26AF4-7132-447E-9B2A-42A50BED4D30}" dt="2022-09-22T08:21:50.289" v="4796" actId="478"/>
          <ac:picMkLst>
            <pc:docMk/>
            <pc:sldMk cId="443042907" sldId="2394"/>
            <ac:picMk id="5" creationId="{8DCDE58A-F8C3-4618-7980-B2F1F0C8EF4B}"/>
          </ac:picMkLst>
        </pc:picChg>
        <pc:picChg chg="add mod ord">
          <ac:chgData name="Yoel Kortick" userId="167978f5-7f40-4909-85d5-d4149554ad4e" providerId="ADAL" clId="{F2C26AF4-7132-447E-9B2A-42A50BED4D30}" dt="2022-09-22T14:57:31.877" v="7717" actId="1076"/>
          <ac:picMkLst>
            <pc:docMk/>
            <pc:sldMk cId="443042907" sldId="2394"/>
            <ac:picMk id="9" creationId="{5BBAD49E-56B2-998B-2358-192CBC78080F}"/>
          </ac:picMkLst>
        </pc:picChg>
        <pc:picChg chg="del">
          <ac:chgData name="Yoel Kortick" userId="167978f5-7f40-4909-85d5-d4149554ad4e" providerId="ADAL" clId="{F2C26AF4-7132-447E-9B2A-42A50BED4D30}" dt="2022-09-22T08:19:54.003" v="4763" actId="478"/>
          <ac:picMkLst>
            <pc:docMk/>
            <pc:sldMk cId="443042907" sldId="2394"/>
            <ac:picMk id="13" creationId="{ACE01314-1998-D4E4-1D92-1575A4AB1CA6}"/>
          </ac:picMkLst>
        </pc:picChg>
        <pc:cxnChg chg="del mod">
          <ac:chgData name="Yoel Kortick" userId="167978f5-7f40-4909-85d5-d4149554ad4e" providerId="ADAL" clId="{F2C26AF4-7132-447E-9B2A-42A50BED4D30}" dt="2022-09-22T08:19:52.585" v="4762" actId="478"/>
          <ac:cxnSpMkLst>
            <pc:docMk/>
            <pc:sldMk cId="443042907" sldId="2394"/>
            <ac:cxnSpMk id="16" creationId="{60632A9B-0C03-87B6-813C-4B36B41917D5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2T08:24:42.929" v="4889" actId="22"/>
        <pc:sldMkLst>
          <pc:docMk/>
          <pc:sldMk cId="727770512" sldId="2395"/>
        </pc:sldMkLst>
        <pc:spChg chg="del">
          <ac:chgData name="Yoel Kortick" userId="167978f5-7f40-4909-85d5-d4149554ad4e" providerId="ADAL" clId="{F2C26AF4-7132-447E-9B2A-42A50BED4D30}" dt="2022-09-22T08:24:27.073" v="4840" actId="478"/>
          <ac:spMkLst>
            <pc:docMk/>
            <pc:sldMk cId="727770512" sldId="2395"/>
            <ac:spMk id="6" creationId="{F3CB0392-8030-B677-566E-C0FC7E0AA8DE}"/>
          </ac:spMkLst>
        </pc:spChg>
        <pc:spChg chg="mod">
          <ac:chgData name="Yoel Kortick" userId="167978f5-7f40-4909-85d5-d4149554ad4e" providerId="ADAL" clId="{F2C26AF4-7132-447E-9B2A-42A50BED4D30}" dt="2022-09-22T08:24:41.419" v="4888" actId="14100"/>
          <ac:spMkLst>
            <pc:docMk/>
            <pc:sldMk cId="727770512" sldId="2395"/>
            <ac:spMk id="8" creationId="{5A671A1C-1E0D-7B87-480E-AFCA28291818}"/>
          </ac:spMkLst>
        </pc:spChg>
        <pc:picChg chg="add">
          <ac:chgData name="Yoel Kortick" userId="167978f5-7f40-4909-85d5-d4149554ad4e" providerId="ADAL" clId="{F2C26AF4-7132-447E-9B2A-42A50BED4D30}" dt="2022-09-22T08:24:42.929" v="4889" actId="22"/>
          <ac:picMkLst>
            <pc:docMk/>
            <pc:sldMk cId="727770512" sldId="2395"/>
            <ac:picMk id="5" creationId="{523A56E8-B5DF-25E7-A534-4D8AB7611CAB}"/>
          </ac:picMkLst>
        </pc:picChg>
        <pc:picChg chg="del">
          <ac:chgData name="Yoel Kortick" userId="167978f5-7f40-4909-85d5-d4149554ad4e" providerId="ADAL" clId="{F2C26AF4-7132-447E-9B2A-42A50BED4D30}" dt="2022-09-22T08:24:25.992" v="4839" actId="478"/>
          <ac:picMkLst>
            <pc:docMk/>
            <pc:sldMk cId="727770512" sldId="2395"/>
            <ac:picMk id="9" creationId="{5BBAD49E-56B2-998B-2358-192CBC78080F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08:25:51.726" v="4928" actId="11529"/>
        <pc:sldMkLst>
          <pc:docMk/>
          <pc:sldMk cId="604254793" sldId="2396"/>
        </pc:sldMkLst>
        <pc:spChg chg="add">
          <ac:chgData name="Yoel Kortick" userId="167978f5-7f40-4909-85d5-d4149554ad4e" providerId="ADAL" clId="{F2C26AF4-7132-447E-9B2A-42A50BED4D30}" dt="2022-09-22T08:25:51.726" v="4928" actId="11529"/>
          <ac:spMkLst>
            <pc:docMk/>
            <pc:sldMk cId="604254793" sldId="2396"/>
            <ac:spMk id="7" creationId="{B86FEF6D-CEC4-EFB9-97A0-093946278775}"/>
          </ac:spMkLst>
        </pc:spChg>
        <pc:spChg chg="mod">
          <ac:chgData name="Yoel Kortick" userId="167978f5-7f40-4909-85d5-d4149554ad4e" providerId="ADAL" clId="{F2C26AF4-7132-447E-9B2A-42A50BED4D30}" dt="2022-09-22T08:25:37.082" v="4923" actId="20577"/>
          <ac:spMkLst>
            <pc:docMk/>
            <pc:sldMk cId="604254793" sldId="2396"/>
            <ac:spMk id="8" creationId="{5A671A1C-1E0D-7B87-480E-AFCA28291818}"/>
          </ac:spMkLst>
        </pc:spChg>
        <pc:picChg chg="del">
          <ac:chgData name="Yoel Kortick" userId="167978f5-7f40-4909-85d5-d4149554ad4e" providerId="ADAL" clId="{F2C26AF4-7132-447E-9B2A-42A50BED4D30}" dt="2022-09-22T08:25:39.987" v="4924" actId="478"/>
          <ac:picMkLst>
            <pc:docMk/>
            <pc:sldMk cId="604254793" sldId="2396"/>
            <ac:picMk id="5" creationId="{523A56E8-B5DF-25E7-A534-4D8AB7611CAB}"/>
          </ac:picMkLst>
        </pc:picChg>
        <pc:picChg chg="add mod">
          <ac:chgData name="Yoel Kortick" userId="167978f5-7f40-4909-85d5-d4149554ad4e" providerId="ADAL" clId="{F2C26AF4-7132-447E-9B2A-42A50BED4D30}" dt="2022-09-22T08:25:45.866" v="4927" actId="208"/>
          <ac:picMkLst>
            <pc:docMk/>
            <pc:sldMk cId="604254793" sldId="2396"/>
            <ac:picMk id="6" creationId="{308D5D74-C680-1700-D016-C46518DBEEDB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08:26:30.059" v="4960" actId="208"/>
        <pc:sldMkLst>
          <pc:docMk/>
          <pc:sldMk cId="539577624" sldId="2397"/>
        </pc:sldMkLst>
        <pc:spChg chg="del">
          <ac:chgData name="Yoel Kortick" userId="167978f5-7f40-4909-85d5-d4149554ad4e" providerId="ADAL" clId="{F2C26AF4-7132-447E-9B2A-42A50BED4D30}" dt="2022-09-22T08:26:06.127" v="4956" actId="478"/>
          <ac:spMkLst>
            <pc:docMk/>
            <pc:sldMk cId="539577624" sldId="2397"/>
            <ac:spMk id="7" creationId="{B86FEF6D-CEC4-EFB9-97A0-093946278775}"/>
          </ac:spMkLst>
        </pc:spChg>
        <pc:spChg chg="mod">
          <ac:chgData name="Yoel Kortick" userId="167978f5-7f40-4909-85d5-d4149554ad4e" providerId="ADAL" clId="{F2C26AF4-7132-447E-9B2A-42A50BED4D30}" dt="2022-09-22T08:26:01.015" v="4954" actId="20577"/>
          <ac:spMkLst>
            <pc:docMk/>
            <pc:sldMk cId="539577624" sldId="2397"/>
            <ac:spMk id="8" creationId="{5A671A1C-1E0D-7B87-480E-AFCA28291818}"/>
          </ac:spMkLst>
        </pc:spChg>
        <pc:picChg chg="add mod">
          <ac:chgData name="Yoel Kortick" userId="167978f5-7f40-4909-85d5-d4149554ad4e" providerId="ADAL" clId="{F2C26AF4-7132-447E-9B2A-42A50BED4D30}" dt="2022-09-22T08:26:30.059" v="4960" actId="208"/>
          <ac:picMkLst>
            <pc:docMk/>
            <pc:sldMk cId="539577624" sldId="2397"/>
            <ac:picMk id="5" creationId="{85230EAA-BA11-841E-0829-F550702D61B0}"/>
          </ac:picMkLst>
        </pc:picChg>
        <pc:picChg chg="del">
          <ac:chgData name="Yoel Kortick" userId="167978f5-7f40-4909-85d5-d4149554ad4e" providerId="ADAL" clId="{F2C26AF4-7132-447E-9B2A-42A50BED4D30}" dt="2022-09-22T08:26:03.689" v="4955" actId="478"/>
          <ac:picMkLst>
            <pc:docMk/>
            <pc:sldMk cId="539577624" sldId="2397"/>
            <ac:picMk id="6" creationId="{308D5D74-C680-1700-D016-C46518DBEEDB}"/>
          </ac:picMkLst>
        </pc:picChg>
      </pc:sldChg>
      <pc:sldChg chg="modSp add mod">
        <pc:chgData name="Yoel Kortick" userId="167978f5-7f40-4909-85d5-d4149554ad4e" providerId="ADAL" clId="{F2C26AF4-7132-447E-9B2A-42A50BED4D30}" dt="2022-09-22T09:10:19.595" v="4983" actId="20577"/>
        <pc:sldMkLst>
          <pc:docMk/>
          <pc:sldMk cId="3672355307" sldId="2398"/>
        </pc:sldMkLst>
        <pc:spChg chg="mod">
          <ac:chgData name="Yoel Kortick" userId="167978f5-7f40-4909-85d5-d4149554ad4e" providerId="ADAL" clId="{F2C26AF4-7132-447E-9B2A-42A50BED4D30}" dt="2022-09-22T09:10:19.595" v="4983" actId="20577"/>
          <ac:spMkLst>
            <pc:docMk/>
            <pc:sldMk cId="3672355307" sldId="2398"/>
            <ac:spMk id="4" creationId="{3EB881EF-8127-4A88-A661-082445FC2E2E}"/>
          </ac:spMkLst>
        </pc:spChg>
      </pc:sldChg>
      <pc:sldChg chg="modSp add mod">
        <pc:chgData name="Yoel Kortick" userId="167978f5-7f40-4909-85d5-d4149554ad4e" providerId="ADAL" clId="{F2C26AF4-7132-447E-9B2A-42A50BED4D30}" dt="2022-09-22T12:03:22.313" v="5050" actId="20577"/>
        <pc:sldMkLst>
          <pc:docMk/>
          <pc:sldMk cId="798980829" sldId="2399"/>
        </pc:sldMkLst>
        <pc:spChg chg="mod">
          <ac:chgData name="Yoel Kortick" userId="167978f5-7f40-4909-85d5-d4149554ad4e" providerId="ADAL" clId="{F2C26AF4-7132-447E-9B2A-42A50BED4D30}" dt="2022-09-22T09:10:28.348" v="4984"/>
          <ac:spMkLst>
            <pc:docMk/>
            <pc:sldMk cId="798980829" sldId="2399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2T12:03:22.313" v="5050" actId="20577"/>
          <ac:spMkLst>
            <pc:docMk/>
            <pc:sldMk cId="798980829" sldId="2399"/>
            <ac:spMk id="8" creationId="{5A671A1C-1E0D-7B87-480E-AFCA28291818}"/>
          </ac:spMkLst>
        </pc:spChg>
      </pc:sldChg>
      <pc:sldChg chg="modSp add mod">
        <pc:chgData name="Yoel Kortick" userId="167978f5-7f40-4909-85d5-d4149554ad4e" providerId="ADAL" clId="{F2C26AF4-7132-447E-9B2A-42A50BED4D30}" dt="2022-09-22T12:27:46.002" v="5318" actId="20577"/>
        <pc:sldMkLst>
          <pc:docMk/>
          <pc:sldMk cId="1972380903" sldId="2400"/>
        </pc:sldMkLst>
        <pc:spChg chg="mod">
          <ac:chgData name="Yoel Kortick" userId="167978f5-7f40-4909-85d5-d4149554ad4e" providerId="ADAL" clId="{F2C26AF4-7132-447E-9B2A-42A50BED4D30}" dt="2022-09-22T12:27:46.002" v="5318" actId="20577"/>
          <ac:spMkLst>
            <pc:docMk/>
            <pc:sldMk cId="1972380903" sldId="2400"/>
            <ac:spMk id="8" creationId="{5A671A1C-1E0D-7B87-480E-AFCA28291818}"/>
          </ac:spMkLst>
        </pc:spChg>
      </pc:sldChg>
      <pc:sldChg chg="addSp delSp modSp add mod">
        <pc:chgData name="Yoel Kortick" userId="167978f5-7f40-4909-85d5-d4149554ad4e" providerId="ADAL" clId="{F2C26AF4-7132-447E-9B2A-42A50BED4D30}" dt="2022-09-22T12:27:59.843" v="5324" actId="208"/>
        <pc:sldMkLst>
          <pc:docMk/>
          <pc:sldMk cId="1941362513" sldId="2401"/>
        </pc:sldMkLst>
        <pc:spChg chg="add del mod">
          <ac:chgData name="Yoel Kortick" userId="167978f5-7f40-4909-85d5-d4149554ad4e" providerId="ADAL" clId="{F2C26AF4-7132-447E-9B2A-42A50BED4D30}" dt="2022-09-22T12:27:55.752" v="5322" actId="478"/>
          <ac:spMkLst>
            <pc:docMk/>
            <pc:sldMk cId="1941362513" sldId="2401"/>
            <ac:spMk id="5" creationId="{F58FEA02-FCEC-FAC8-2BEF-13D2797CF2DD}"/>
          </ac:spMkLst>
        </pc:spChg>
        <pc:spChg chg="del">
          <ac:chgData name="Yoel Kortick" userId="167978f5-7f40-4909-85d5-d4149554ad4e" providerId="ADAL" clId="{F2C26AF4-7132-447E-9B2A-42A50BED4D30}" dt="2022-09-22T12:27:54.452" v="5321" actId="478"/>
          <ac:spMkLst>
            <pc:docMk/>
            <pc:sldMk cId="1941362513" sldId="2401"/>
            <ac:spMk id="8" creationId="{5A671A1C-1E0D-7B87-480E-AFCA28291818}"/>
          </ac:spMkLst>
        </pc:spChg>
        <pc:picChg chg="add mod">
          <ac:chgData name="Yoel Kortick" userId="167978f5-7f40-4909-85d5-d4149554ad4e" providerId="ADAL" clId="{F2C26AF4-7132-447E-9B2A-42A50BED4D30}" dt="2022-09-22T12:27:59.843" v="5324" actId="208"/>
          <ac:picMkLst>
            <pc:docMk/>
            <pc:sldMk cId="1941362513" sldId="2401"/>
            <ac:picMk id="7" creationId="{3A86C923-0C02-83BA-6020-584D4F5D251D}"/>
          </ac:picMkLst>
        </pc:picChg>
      </pc:sldChg>
      <pc:sldChg chg="modSp add mod">
        <pc:chgData name="Yoel Kortick" userId="167978f5-7f40-4909-85d5-d4149554ad4e" providerId="ADAL" clId="{F2C26AF4-7132-447E-9B2A-42A50BED4D30}" dt="2022-09-22T14:58:27.353" v="7728" actId="20577"/>
        <pc:sldMkLst>
          <pc:docMk/>
          <pc:sldMk cId="3801088163" sldId="2402"/>
        </pc:sldMkLst>
        <pc:spChg chg="mod">
          <ac:chgData name="Yoel Kortick" userId="167978f5-7f40-4909-85d5-d4149554ad4e" providerId="ADAL" clId="{F2C26AF4-7132-447E-9B2A-42A50BED4D30}" dt="2022-09-22T14:58:27.353" v="7728" actId="20577"/>
          <ac:spMkLst>
            <pc:docMk/>
            <pc:sldMk cId="3801088163" sldId="2402"/>
            <ac:spMk id="8" creationId="{5A671A1C-1E0D-7B87-480E-AFCA28291818}"/>
          </ac:spMkLst>
        </pc:spChg>
      </pc:sldChg>
      <pc:sldChg chg="addSp delSp modSp add mod">
        <pc:chgData name="Yoel Kortick" userId="167978f5-7f40-4909-85d5-d4149554ad4e" providerId="ADAL" clId="{F2C26AF4-7132-447E-9B2A-42A50BED4D30}" dt="2022-09-22T12:36:13.995" v="5607" actId="11529"/>
        <pc:sldMkLst>
          <pc:docMk/>
          <pc:sldMk cId="1276407788" sldId="2403"/>
        </pc:sldMkLst>
        <pc:spChg chg="add del mod">
          <ac:chgData name="Yoel Kortick" userId="167978f5-7f40-4909-85d5-d4149554ad4e" providerId="ADAL" clId="{F2C26AF4-7132-447E-9B2A-42A50BED4D30}" dt="2022-09-22T12:35:45.208" v="5602" actId="478"/>
          <ac:spMkLst>
            <pc:docMk/>
            <pc:sldMk cId="1276407788" sldId="2403"/>
            <ac:spMk id="5" creationId="{7639FD74-5CF1-9123-B146-1730379176F0}"/>
          </ac:spMkLst>
        </pc:spChg>
        <pc:spChg chg="del">
          <ac:chgData name="Yoel Kortick" userId="167978f5-7f40-4909-85d5-d4149554ad4e" providerId="ADAL" clId="{F2C26AF4-7132-447E-9B2A-42A50BED4D30}" dt="2022-09-22T12:35:44.371" v="5601" actId="478"/>
          <ac:spMkLst>
            <pc:docMk/>
            <pc:sldMk cId="1276407788" sldId="2403"/>
            <ac:spMk id="8" creationId="{5A671A1C-1E0D-7B87-480E-AFCA28291818}"/>
          </ac:spMkLst>
        </pc:spChg>
        <pc:spChg chg="add">
          <ac:chgData name="Yoel Kortick" userId="167978f5-7f40-4909-85d5-d4149554ad4e" providerId="ADAL" clId="{F2C26AF4-7132-447E-9B2A-42A50BED4D30}" dt="2022-09-22T12:36:13.995" v="5607" actId="11529"/>
          <ac:spMkLst>
            <pc:docMk/>
            <pc:sldMk cId="1276407788" sldId="2403"/>
            <ac:spMk id="9" creationId="{4111E72E-97BA-BDC6-7695-DBAE64367F3F}"/>
          </ac:spMkLst>
        </pc:spChg>
        <pc:picChg chg="add mod">
          <ac:chgData name="Yoel Kortick" userId="167978f5-7f40-4909-85d5-d4149554ad4e" providerId="ADAL" clId="{F2C26AF4-7132-447E-9B2A-42A50BED4D30}" dt="2022-09-22T12:35:51.868" v="5606" actId="208"/>
          <ac:picMkLst>
            <pc:docMk/>
            <pc:sldMk cId="1276407788" sldId="2403"/>
            <ac:picMk id="7" creationId="{076DF698-5ACC-055D-F08A-51E69C70C1F3}"/>
          </ac:picMkLst>
        </pc:picChg>
      </pc:sldChg>
      <pc:sldChg chg="add del ord">
        <pc:chgData name="Yoel Kortick" userId="167978f5-7f40-4909-85d5-d4149554ad4e" providerId="ADAL" clId="{F2C26AF4-7132-447E-9B2A-42A50BED4D30}" dt="2022-09-22T14:58:34.474" v="7729" actId="47"/>
        <pc:sldMkLst>
          <pc:docMk/>
          <pc:sldMk cId="837631252" sldId="2404"/>
        </pc:sldMkLst>
      </pc:sldChg>
      <pc:sldChg chg="addSp delSp modSp add mod">
        <pc:chgData name="Yoel Kortick" userId="167978f5-7f40-4909-85d5-d4149554ad4e" providerId="ADAL" clId="{F2C26AF4-7132-447E-9B2A-42A50BED4D30}" dt="2022-09-22T14:59:01.421" v="7742" actId="20577"/>
        <pc:sldMkLst>
          <pc:docMk/>
          <pc:sldMk cId="1885437107" sldId="2405"/>
        </pc:sldMkLst>
        <pc:spChg chg="add mod">
          <ac:chgData name="Yoel Kortick" userId="167978f5-7f40-4909-85d5-d4149554ad4e" providerId="ADAL" clId="{F2C26AF4-7132-447E-9B2A-42A50BED4D30}" dt="2022-09-22T12:42:13.286" v="5942" actId="20577"/>
          <ac:spMkLst>
            <pc:docMk/>
            <pc:sldMk cId="1885437107" sldId="2405"/>
            <ac:spMk id="6" creationId="{2693897D-AE3A-49A5-4A8B-FF210BD92B35}"/>
          </ac:spMkLst>
        </pc:spChg>
        <pc:spChg chg="del mod">
          <ac:chgData name="Yoel Kortick" userId="167978f5-7f40-4909-85d5-d4149554ad4e" providerId="ADAL" clId="{F2C26AF4-7132-447E-9B2A-42A50BED4D30}" dt="2022-09-22T12:40:15.671" v="5724" actId="478"/>
          <ac:spMkLst>
            <pc:docMk/>
            <pc:sldMk cId="1885437107" sldId="2405"/>
            <ac:spMk id="9" creationId="{4111E72E-97BA-BDC6-7695-DBAE64367F3F}"/>
          </ac:spMkLst>
        </pc:spChg>
        <pc:spChg chg="add mod">
          <ac:chgData name="Yoel Kortick" userId="167978f5-7f40-4909-85d5-d4149554ad4e" providerId="ADAL" clId="{F2C26AF4-7132-447E-9B2A-42A50BED4D30}" dt="2022-09-22T12:41:52.163" v="5941" actId="1076"/>
          <ac:spMkLst>
            <pc:docMk/>
            <pc:sldMk cId="1885437107" sldId="2405"/>
            <ac:spMk id="14" creationId="{E59AEB64-166F-B261-0D4A-8F50FB7B424F}"/>
          </ac:spMkLst>
        </pc:spChg>
        <pc:spChg chg="add mod">
          <ac:chgData name="Yoel Kortick" userId="167978f5-7f40-4909-85d5-d4149554ad4e" providerId="ADAL" clId="{F2C26AF4-7132-447E-9B2A-42A50BED4D30}" dt="2022-09-22T14:59:01.421" v="7742" actId="20577"/>
          <ac:spMkLst>
            <pc:docMk/>
            <pc:sldMk cId="1885437107" sldId="2405"/>
            <ac:spMk id="17" creationId="{7831968B-6F34-6C36-D3C9-0AEF816020C7}"/>
          </ac:spMkLst>
        </pc:spChg>
        <pc:picChg chg="add mod ord">
          <ac:chgData name="Yoel Kortick" userId="167978f5-7f40-4909-85d5-d4149554ad4e" providerId="ADAL" clId="{F2C26AF4-7132-447E-9B2A-42A50BED4D30}" dt="2022-09-22T12:41:04.828" v="5853" actId="208"/>
          <ac:picMkLst>
            <pc:docMk/>
            <pc:sldMk cId="1885437107" sldId="2405"/>
            <ac:picMk id="5" creationId="{6607F8CB-B125-2110-7BC4-4DCDA578364C}"/>
          </ac:picMkLst>
        </pc:picChg>
        <pc:picChg chg="del">
          <ac:chgData name="Yoel Kortick" userId="167978f5-7f40-4909-85d5-d4149554ad4e" providerId="ADAL" clId="{F2C26AF4-7132-447E-9B2A-42A50BED4D30}" dt="2022-09-22T12:38:57.161" v="5611" actId="478"/>
          <ac:picMkLst>
            <pc:docMk/>
            <pc:sldMk cId="1885437107" sldId="2405"/>
            <ac:picMk id="7" creationId="{076DF698-5ACC-055D-F08A-51E69C70C1F3}"/>
          </ac:picMkLst>
        </pc:picChg>
        <pc:cxnChg chg="add mod">
          <ac:chgData name="Yoel Kortick" userId="167978f5-7f40-4909-85d5-d4149554ad4e" providerId="ADAL" clId="{F2C26AF4-7132-447E-9B2A-42A50BED4D30}" dt="2022-09-22T12:39:56.025" v="5706" actId="14100"/>
          <ac:cxnSpMkLst>
            <pc:docMk/>
            <pc:sldMk cId="1885437107" sldId="2405"/>
            <ac:cxnSpMk id="8" creationId="{83D637B3-60E6-6CCF-B91F-2B448ECD1823}"/>
          </ac:cxnSpMkLst>
        </pc:cxnChg>
        <pc:cxnChg chg="add mod">
          <ac:chgData name="Yoel Kortick" userId="167978f5-7f40-4909-85d5-d4149554ad4e" providerId="ADAL" clId="{F2C26AF4-7132-447E-9B2A-42A50BED4D30}" dt="2022-09-22T12:40:05.797" v="5722" actId="14100"/>
          <ac:cxnSpMkLst>
            <pc:docMk/>
            <pc:sldMk cId="1885437107" sldId="2405"/>
            <ac:cxnSpMk id="12" creationId="{D680B3DC-7B35-F172-8125-73DE938E5141}"/>
          </ac:cxnSpMkLst>
        </pc:cxnChg>
        <pc:cxnChg chg="add mod">
          <ac:chgData name="Yoel Kortick" userId="167978f5-7f40-4909-85d5-d4149554ad4e" providerId="ADAL" clId="{F2C26AF4-7132-447E-9B2A-42A50BED4D30}" dt="2022-09-22T12:40:56.065" v="5851" actId="14100"/>
          <ac:cxnSpMkLst>
            <pc:docMk/>
            <pc:sldMk cId="1885437107" sldId="2405"/>
            <ac:cxnSpMk id="15" creationId="{07A11E75-5D2E-B014-7263-19247273D671}"/>
          </ac:cxnSpMkLst>
        </pc:cxnChg>
        <pc:cxnChg chg="add mod">
          <ac:chgData name="Yoel Kortick" userId="167978f5-7f40-4909-85d5-d4149554ad4e" providerId="ADAL" clId="{F2C26AF4-7132-447E-9B2A-42A50BED4D30}" dt="2022-09-22T12:42:56.939" v="6032" actId="1036"/>
          <ac:cxnSpMkLst>
            <pc:docMk/>
            <pc:sldMk cId="1885437107" sldId="2405"/>
            <ac:cxnSpMk id="18" creationId="{01CE6E48-ABF6-9704-0A99-1045897B0DF6}"/>
          </ac:cxnSpMkLst>
        </pc:cxnChg>
      </pc:sldChg>
      <pc:sldChg chg="addSp modSp add mod ord">
        <pc:chgData name="Yoel Kortick" userId="167978f5-7f40-4909-85d5-d4149554ad4e" providerId="ADAL" clId="{F2C26AF4-7132-447E-9B2A-42A50BED4D30}" dt="2022-09-22T12:46:45.151" v="6090" actId="14100"/>
        <pc:sldMkLst>
          <pc:docMk/>
          <pc:sldMk cId="493023496" sldId="2406"/>
        </pc:sldMkLst>
        <pc:spChg chg="add">
          <ac:chgData name="Yoel Kortick" userId="167978f5-7f40-4909-85d5-d4149554ad4e" providerId="ADAL" clId="{F2C26AF4-7132-447E-9B2A-42A50BED4D30}" dt="2022-09-22T12:45:07.809" v="6079" actId="11529"/>
          <ac:spMkLst>
            <pc:docMk/>
            <pc:sldMk cId="493023496" sldId="2406"/>
            <ac:spMk id="6" creationId="{9DDF570A-DED9-29AB-FA8E-58D5A42F07FF}"/>
          </ac:spMkLst>
        </pc:spChg>
        <pc:spChg chg="mod">
          <ac:chgData name="Yoel Kortick" userId="167978f5-7f40-4909-85d5-d4149554ad4e" providerId="ADAL" clId="{F2C26AF4-7132-447E-9B2A-42A50BED4D30}" dt="2022-09-22T12:44:56.926" v="6077" actId="20577"/>
          <ac:spMkLst>
            <pc:docMk/>
            <pc:sldMk cId="493023496" sldId="2406"/>
            <ac:spMk id="8" creationId="{5A671A1C-1E0D-7B87-480E-AFCA28291818}"/>
          </ac:spMkLst>
        </pc:spChg>
        <pc:spChg chg="add mod">
          <ac:chgData name="Yoel Kortick" userId="167978f5-7f40-4909-85d5-d4149554ad4e" providerId="ADAL" clId="{F2C26AF4-7132-447E-9B2A-42A50BED4D30}" dt="2022-09-22T12:46:29.481" v="6084" actId="14100"/>
          <ac:spMkLst>
            <pc:docMk/>
            <pc:sldMk cId="493023496" sldId="2406"/>
            <ac:spMk id="10" creationId="{F276E27E-EB4F-A43F-8F87-6394A4578E71}"/>
          </ac:spMkLst>
        </pc:spChg>
        <pc:spChg chg="add mod">
          <ac:chgData name="Yoel Kortick" userId="167978f5-7f40-4909-85d5-d4149554ad4e" providerId="ADAL" clId="{F2C26AF4-7132-447E-9B2A-42A50BED4D30}" dt="2022-09-22T12:46:45.151" v="6090" actId="14100"/>
          <ac:spMkLst>
            <pc:docMk/>
            <pc:sldMk cId="493023496" sldId="2406"/>
            <ac:spMk id="11" creationId="{58E7200B-E43E-E86B-F956-1107B088F50E}"/>
          </ac:spMkLst>
        </pc:spChg>
        <pc:picChg chg="add mod">
          <ac:chgData name="Yoel Kortick" userId="167978f5-7f40-4909-85d5-d4149554ad4e" providerId="ADAL" clId="{F2C26AF4-7132-447E-9B2A-42A50BED4D30}" dt="2022-09-22T12:45:01.708" v="6078" actId="208"/>
          <ac:picMkLst>
            <pc:docMk/>
            <pc:sldMk cId="493023496" sldId="2406"/>
            <ac:picMk id="5" creationId="{692FE820-1F44-38DE-B62F-890229D61E7B}"/>
          </ac:picMkLst>
        </pc:picChg>
        <pc:picChg chg="add mod ord">
          <ac:chgData name="Yoel Kortick" userId="167978f5-7f40-4909-85d5-d4149554ad4e" providerId="ADAL" clId="{F2C26AF4-7132-447E-9B2A-42A50BED4D30}" dt="2022-09-22T12:46:31.962" v="6085" actId="167"/>
          <ac:picMkLst>
            <pc:docMk/>
            <pc:sldMk cId="493023496" sldId="2406"/>
            <ac:picMk id="9" creationId="{86F1F9E2-EC8C-BE4E-2F11-70F6CE396D72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14:59:41.191" v="7772" actId="14100"/>
        <pc:sldMkLst>
          <pc:docMk/>
          <pc:sldMk cId="2734870907" sldId="2407"/>
        </pc:sldMkLst>
        <pc:spChg chg="mod">
          <ac:chgData name="Yoel Kortick" userId="167978f5-7f40-4909-85d5-d4149554ad4e" providerId="ADAL" clId="{F2C26AF4-7132-447E-9B2A-42A50BED4D30}" dt="2022-09-22T12:47:53.082" v="6122" actId="1076"/>
          <ac:spMkLst>
            <pc:docMk/>
            <pc:sldMk cId="2734870907" sldId="2407"/>
            <ac:spMk id="6" creationId="{9DDF570A-DED9-29AB-FA8E-58D5A42F07FF}"/>
          </ac:spMkLst>
        </pc:spChg>
        <pc:spChg chg="mod">
          <ac:chgData name="Yoel Kortick" userId="167978f5-7f40-4909-85d5-d4149554ad4e" providerId="ADAL" clId="{F2C26AF4-7132-447E-9B2A-42A50BED4D30}" dt="2022-09-22T12:47:41.483" v="6116" actId="20577"/>
          <ac:spMkLst>
            <pc:docMk/>
            <pc:sldMk cId="2734870907" sldId="2407"/>
            <ac:spMk id="8" creationId="{5A671A1C-1E0D-7B87-480E-AFCA28291818}"/>
          </ac:spMkLst>
        </pc:spChg>
        <pc:spChg chg="del">
          <ac:chgData name="Yoel Kortick" userId="167978f5-7f40-4909-85d5-d4149554ad4e" providerId="ADAL" clId="{F2C26AF4-7132-447E-9B2A-42A50BED4D30}" dt="2022-09-22T12:47:49.197" v="6120" actId="478"/>
          <ac:spMkLst>
            <pc:docMk/>
            <pc:sldMk cId="2734870907" sldId="2407"/>
            <ac:spMk id="10" creationId="{F276E27E-EB4F-A43F-8F87-6394A4578E71}"/>
          </ac:spMkLst>
        </pc:spChg>
        <pc:spChg chg="del">
          <ac:chgData name="Yoel Kortick" userId="167978f5-7f40-4909-85d5-d4149554ad4e" providerId="ADAL" clId="{F2C26AF4-7132-447E-9B2A-42A50BED4D30}" dt="2022-09-22T12:47:48.242" v="6119" actId="478"/>
          <ac:spMkLst>
            <pc:docMk/>
            <pc:sldMk cId="2734870907" sldId="2407"/>
            <ac:spMk id="11" creationId="{58E7200B-E43E-E86B-F956-1107B088F50E}"/>
          </ac:spMkLst>
        </pc:spChg>
        <pc:spChg chg="add mod">
          <ac:chgData name="Yoel Kortick" userId="167978f5-7f40-4909-85d5-d4149554ad4e" providerId="ADAL" clId="{F2C26AF4-7132-447E-9B2A-42A50BED4D30}" dt="2022-09-22T14:59:28.474" v="7770" actId="208"/>
          <ac:spMkLst>
            <pc:docMk/>
            <pc:sldMk cId="2734870907" sldId="2407"/>
            <ac:spMk id="12" creationId="{E75DCFB0-7EF4-4DED-695F-CAF0B5CE081E}"/>
          </ac:spMkLst>
        </pc:spChg>
        <pc:picChg chg="del">
          <ac:chgData name="Yoel Kortick" userId="167978f5-7f40-4909-85d5-d4149554ad4e" providerId="ADAL" clId="{F2C26AF4-7132-447E-9B2A-42A50BED4D30}" dt="2022-09-22T12:47:46.707" v="6117" actId="478"/>
          <ac:picMkLst>
            <pc:docMk/>
            <pc:sldMk cId="2734870907" sldId="2407"/>
            <ac:picMk id="5" creationId="{692FE820-1F44-38DE-B62F-890229D61E7B}"/>
          </ac:picMkLst>
        </pc:picChg>
        <pc:picChg chg="add mod ord">
          <ac:chgData name="Yoel Kortick" userId="167978f5-7f40-4909-85d5-d4149554ad4e" providerId="ADAL" clId="{F2C26AF4-7132-447E-9B2A-42A50BED4D30}" dt="2022-09-22T12:48:01.050" v="6124" actId="208"/>
          <ac:picMkLst>
            <pc:docMk/>
            <pc:sldMk cId="2734870907" sldId="2407"/>
            <ac:picMk id="7" creationId="{60D5A752-0739-E67F-0FDA-09E229D7EA3C}"/>
          </ac:picMkLst>
        </pc:picChg>
        <pc:picChg chg="del">
          <ac:chgData name="Yoel Kortick" userId="167978f5-7f40-4909-85d5-d4149554ad4e" providerId="ADAL" clId="{F2C26AF4-7132-447E-9B2A-42A50BED4D30}" dt="2022-09-22T12:47:47.456" v="6118" actId="478"/>
          <ac:picMkLst>
            <pc:docMk/>
            <pc:sldMk cId="2734870907" sldId="2407"/>
            <ac:picMk id="9" creationId="{86F1F9E2-EC8C-BE4E-2F11-70F6CE396D72}"/>
          </ac:picMkLst>
        </pc:picChg>
        <pc:cxnChg chg="add mod">
          <ac:chgData name="Yoel Kortick" userId="167978f5-7f40-4909-85d5-d4149554ad4e" providerId="ADAL" clId="{F2C26AF4-7132-447E-9B2A-42A50BED4D30}" dt="2022-09-22T14:59:41.191" v="7772" actId="14100"/>
          <ac:cxnSpMkLst>
            <pc:docMk/>
            <pc:sldMk cId="2734870907" sldId="2407"/>
            <ac:cxnSpMk id="14" creationId="{4C71E1AF-E7F4-5138-34A3-543080DB50E3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2T15:00:19.856" v="7828" actId="14100"/>
        <pc:sldMkLst>
          <pc:docMk/>
          <pc:sldMk cId="3336249908" sldId="2408"/>
        </pc:sldMkLst>
        <pc:spChg chg="mod">
          <ac:chgData name="Yoel Kortick" userId="167978f5-7f40-4909-85d5-d4149554ad4e" providerId="ADAL" clId="{F2C26AF4-7132-447E-9B2A-42A50BED4D30}" dt="2022-09-22T12:48:20.355" v="6186" actId="20577"/>
          <ac:spMkLst>
            <pc:docMk/>
            <pc:sldMk cId="3336249908" sldId="2408"/>
            <ac:spMk id="8" creationId="{5A671A1C-1E0D-7B87-480E-AFCA28291818}"/>
          </ac:spMkLst>
        </pc:spChg>
        <pc:spChg chg="add mod">
          <ac:chgData name="Yoel Kortick" userId="167978f5-7f40-4909-85d5-d4149554ad4e" providerId="ADAL" clId="{F2C26AF4-7132-447E-9B2A-42A50BED4D30}" dt="2022-09-22T15:00:19.856" v="7828" actId="14100"/>
          <ac:spMkLst>
            <pc:docMk/>
            <pc:sldMk cId="3336249908" sldId="2408"/>
            <ac:spMk id="9" creationId="{9A9A76EB-BBEA-10F0-12E6-D5DAB8FF43E0}"/>
          </ac:spMkLst>
        </pc:spChg>
        <pc:spChg chg="add mod">
          <ac:chgData name="Yoel Kortick" userId="167978f5-7f40-4909-85d5-d4149554ad4e" providerId="ADAL" clId="{F2C26AF4-7132-447E-9B2A-42A50BED4D30}" dt="2022-09-22T12:49:27.820" v="6257" actId="20577"/>
          <ac:spMkLst>
            <pc:docMk/>
            <pc:sldMk cId="3336249908" sldId="2408"/>
            <ac:spMk id="10" creationId="{CFD7E8BF-0381-8EFD-B4EF-6A53E80F4957}"/>
          </ac:spMkLst>
        </pc:spChg>
        <pc:picChg chg="add mod">
          <ac:chgData name="Yoel Kortick" userId="167978f5-7f40-4909-85d5-d4149554ad4e" providerId="ADAL" clId="{F2C26AF4-7132-447E-9B2A-42A50BED4D30}" dt="2022-09-22T12:49:00.498" v="6203" actId="208"/>
          <ac:picMkLst>
            <pc:docMk/>
            <pc:sldMk cId="3336249908" sldId="2408"/>
            <ac:picMk id="5" creationId="{C618A9D6-F380-CBD9-D5F4-9FF74E3338F5}"/>
          </ac:picMkLst>
        </pc:picChg>
        <pc:picChg chg="del">
          <ac:chgData name="Yoel Kortick" userId="167978f5-7f40-4909-85d5-d4149554ad4e" providerId="ADAL" clId="{F2C26AF4-7132-447E-9B2A-42A50BED4D30}" dt="2022-09-22T12:48:22.845" v="6187" actId="478"/>
          <ac:picMkLst>
            <pc:docMk/>
            <pc:sldMk cId="3336249908" sldId="2408"/>
            <ac:picMk id="7" creationId="{60D5A752-0739-E67F-0FDA-09E229D7EA3C}"/>
          </ac:picMkLst>
        </pc:picChg>
        <pc:cxnChg chg="add mod">
          <ac:chgData name="Yoel Kortick" userId="167978f5-7f40-4909-85d5-d4149554ad4e" providerId="ADAL" clId="{F2C26AF4-7132-447E-9B2A-42A50BED4D30}" dt="2022-09-22T12:49:37.169" v="6261" actId="1035"/>
          <ac:cxnSpMkLst>
            <pc:docMk/>
            <pc:sldMk cId="3336249908" sldId="2408"/>
            <ac:cxnSpMk id="12" creationId="{A9ED9B76-69B4-3DC8-6207-846B715C459E}"/>
          </ac:cxnSpMkLst>
        </pc:cxnChg>
      </pc:sldChg>
      <pc:sldChg chg="modSp add mod">
        <pc:chgData name="Yoel Kortick" userId="167978f5-7f40-4909-85d5-d4149554ad4e" providerId="ADAL" clId="{F2C26AF4-7132-447E-9B2A-42A50BED4D30}" dt="2022-09-22T14:04:15.232" v="6321"/>
        <pc:sldMkLst>
          <pc:docMk/>
          <pc:sldMk cId="908099997" sldId="2409"/>
        </pc:sldMkLst>
        <pc:spChg chg="mod">
          <ac:chgData name="Yoel Kortick" userId="167978f5-7f40-4909-85d5-d4149554ad4e" providerId="ADAL" clId="{F2C26AF4-7132-447E-9B2A-42A50BED4D30}" dt="2022-09-22T14:04:15.232" v="6321"/>
          <ac:spMkLst>
            <pc:docMk/>
            <pc:sldMk cId="908099997" sldId="2409"/>
            <ac:spMk id="4" creationId="{3EB881EF-8127-4A88-A661-082445FC2E2E}"/>
          </ac:spMkLst>
        </pc:spChg>
      </pc:sldChg>
      <pc:sldChg chg="modSp add mod">
        <pc:chgData name="Yoel Kortick" userId="167978f5-7f40-4909-85d5-d4149554ad4e" providerId="ADAL" clId="{F2C26AF4-7132-447E-9B2A-42A50BED4D30}" dt="2022-09-22T15:01:09.015" v="7869" actId="20577"/>
        <pc:sldMkLst>
          <pc:docMk/>
          <pc:sldMk cId="2844076582" sldId="2410"/>
        </pc:sldMkLst>
        <pc:spChg chg="mod">
          <ac:chgData name="Yoel Kortick" userId="167978f5-7f40-4909-85d5-d4149554ad4e" providerId="ADAL" clId="{F2C26AF4-7132-447E-9B2A-42A50BED4D30}" dt="2022-09-22T14:04:23.280" v="6324"/>
          <ac:spMkLst>
            <pc:docMk/>
            <pc:sldMk cId="2844076582" sldId="2410"/>
            <ac:spMk id="3" creationId="{3D5AC908-A09F-432C-A1D6-53161F717DCF}"/>
          </ac:spMkLst>
        </pc:spChg>
        <pc:spChg chg="mod">
          <ac:chgData name="Yoel Kortick" userId="167978f5-7f40-4909-85d5-d4149554ad4e" providerId="ADAL" clId="{F2C26AF4-7132-447E-9B2A-42A50BED4D30}" dt="2022-09-22T15:01:09.015" v="7869" actId="20577"/>
          <ac:spMkLst>
            <pc:docMk/>
            <pc:sldMk cId="2844076582" sldId="2410"/>
            <ac:spMk id="8" creationId="{5A671A1C-1E0D-7B87-480E-AFCA28291818}"/>
          </ac:spMkLst>
        </pc:spChg>
      </pc:sldChg>
      <pc:sldChg chg="addSp modSp add mod">
        <pc:chgData name="Yoel Kortick" userId="167978f5-7f40-4909-85d5-d4149554ad4e" providerId="ADAL" clId="{F2C26AF4-7132-447E-9B2A-42A50BED4D30}" dt="2022-09-22T14:13:59.533" v="6801" actId="11529"/>
        <pc:sldMkLst>
          <pc:docMk/>
          <pc:sldMk cId="1941438549" sldId="2411"/>
        </pc:sldMkLst>
        <pc:spChg chg="add">
          <ac:chgData name="Yoel Kortick" userId="167978f5-7f40-4909-85d5-d4149554ad4e" providerId="ADAL" clId="{F2C26AF4-7132-447E-9B2A-42A50BED4D30}" dt="2022-09-22T14:13:48.614" v="6799" actId="11529"/>
          <ac:spMkLst>
            <pc:docMk/>
            <pc:sldMk cId="1941438549" sldId="2411"/>
            <ac:spMk id="6" creationId="{242969BF-EFDF-139F-DFDE-D61242B3DD70}"/>
          </ac:spMkLst>
        </pc:spChg>
        <pc:spChg chg="add">
          <ac:chgData name="Yoel Kortick" userId="167978f5-7f40-4909-85d5-d4149554ad4e" providerId="ADAL" clId="{F2C26AF4-7132-447E-9B2A-42A50BED4D30}" dt="2022-09-22T14:13:54.445" v="6800" actId="11529"/>
          <ac:spMkLst>
            <pc:docMk/>
            <pc:sldMk cId="1941438549" sldId="2411"/>
            <ac:spMk id="7" creationId="{D6DE1BC2-F383-C3A9-AA3E-5DFBBCED6677}"/>
          </ac:spMkLst>
        </pc:spChg>
        <pc:spChg chg="mod">
          <ac:chgData name="Yoel Kortick" userId="167978f5-7f40-4909-85d5-d4149554ad4e" providerId="ADAL" clId="{F2C26AF4-7132-447E-9B2A-42A50BED4D30}" dt="2022-09-22T14:13:32.029" v="6794" actId="255"/>
          <ac:spMkLst>
            <pc:docMk/>
            <pc:sldMk cId="1941438549" sldId="2411"/>
            <ac:spMk id="8" creationId="{5A671A1C-1E0D-7B87-480E-AFCA28291818}"/>
          </ac:spMkLst>
        </pc:spChg>
        <pc:spChg chg="add">
          <ac:chgData name="Yoel Kortick" userId="167978f5-7f40-4909-85d5-d4149554ad4e" providerId="ADAL" clId="{F2C26AF4-7132-447E-9B2A-42A50BED4D30}" dt="2022-09-22T14:13:59.533" v="6801" actId="11529"/>
          <ac:spMkLst>
            <pc:docMk/>
            <pc:sldMk cId="1941438549" sldId="2411"/>
            <ac:spMk id="9" creationId="{460B933E-2B25-16D3-33A9-9A858989AFD0}"/>
          </ac:spMkLst>
        </pc:spChg>
        <pc:picChg chg="add mod">
          <ac:chgData name="Yoel Kortick" userId="167978f5-7f40-4909-85d5-d4149554ad4e" providerId="ADAL" clId="{F2C26AF4-7132-447E-9B2A-42A50BED4D30}" dt="2022-09-22T14:13:39.307" v="6798" actId="208"/>
          <ac:picMkLst>
            <pc:docMk/>
            <pc:sldMk cId="1941438549" sldId="2411"/>
            <ac:picMk id="5" creationId="{7BF3A681-FE77-B842-4A8E-37058B76F315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14:15:15.758" v="6826" actId="208"/>
        <pc:sldMkLst>
          <pc:docMk/>
          <pc:sldMk cId="2687246290" sldId="2412"/>
        </pc:sldMkLst>
        <pc:spChg chg="mod">
          <ac:chgData name="Yoel Kortick" userId="167978f5-7f40-4909-85d5-d4149554ad4e" providerId="ADAL" clId="{F2C26AF4-7132-447E-9B2A-42A50BED4D30}" dt="2022-09-22T14:15:09.491" v="6823" actId="14100"/>
          <ac:spMkLst>
            <pc:docMk/>
            <pc:sldMk cId="2687246290" sldId="2412"/>
            <ac:spMk id="6" creationId="{242969BF-EFDF-139F-DFDE-D61242B3DD70}"/>
          </ac:spMkLst>
        </pc:spChg>
        <pc:spChg chg="del">
          <ac:chgData name="Yoel Kortick" userId="167978f5-7f40-4909-85d5-d4149554ad4e" providerId="ADAL" clId="{F2C26AF4-7132-447E-9B2A-42A50BED4D30}" dt="2022-09-22T14:15:11.632" v="6824" actId="478"/>
          <ac:spMkLst>
            <pc:docMk/>
            <pc:sldMk cId="2687246290" sldId="2412"/>
            <ac:spMk id="7" creationId="{D6DE1BC2-F383-C3A9-AA3E-5DFBBCED6677}"/>
          </ac:spMkLst>
        </pc:spChg>
        <pc:spChg chg="mod">
          <ac:chgData name="Yoel Kortick" userId="167978f5-7f40-4909-85d5-d4149554ad4e" providerId="ADAL" clId="{F2C26AF4-7132-447E-9B2A-42A50BED4D30}" dt="2022-09-22T14:14:17.756" v="6816" actId="255"/>
          <ac:spMkLst>
            <pc:docMk/>
            <pc:sldMk cId="2687246290" sldId="2412"/>
            <ac:spMk id="8" creationId="{5A671A1C-1E0D-7B87-480E-AFCA28291818}"/>
          </ac:spMkLst>
        </pc:spChg>
        <pc:spChg chg="del">
          <ac:chgData name="Yoel Kortick" userId="167978f5-7f40-4909-85d5-d4149554ad4e" providerId="ADAL" clId="{F2C26AF4-7132-447E-9B2A-42A50BED4D30}" dt="2022-09-22T14:15:13.799" v="6825" actId="478"/>
          <ac:spMkLst>
            <pc:docMk/>
            <pc:sldMk cId="2687246290" sldId="2412"/>
            <ac:spMk id="9" creationId="{460B933E-2B25-16D3-33A9-9A858989AFD0}"/>
          </ac:spMkLst>
        </pc:spChg>
        <pc:picChg chg="del">
          <ac:chgData name="Yoel Kortick" userId="167978f5-7f40-4909-85d5-d4149554ad4e" providerId="ADAL" clId="{F2C26AF4-7132-447E-9B2A-42A50BED4D30}" dt="2022-09-22T14:14:55.214" v="6817" actId="478"/>
          <ac:picMkLst>
            <pc:docMk/>
            <pc:sldMk cId="2687246290" sldId="2412"/>
            <ac:picMk id="5" creationId="{7BF3A681-FE77-B842-4A8E-37058B76F315}"/>
          </ac:picMkLst>
        </pc:picChg>
        <pc:picChg chg="add mod ord">
          <ac:chgData name="Yoel Kortick" userId="167978f5-7f40-4909-85d5-d4149554ad4e" providerId="ADAL" clId="{F2C26AF4-7132-447E-9B2A-42A50BED4D30}" dt="2022-09-22T14:15:15.758" v="6826" actId="208"/>
          <ac:picMkLst>
            <pc:docMk/>
            <pc:sldMk cId="2687246290" sldId="2412"/>
            <ac:picMk id="10" creationId="{B7F4031E-AC97-1F07-2396-A7EFADDA124C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14:19:54.884" v="6882" actId="208"/>
        <pc:sldMkLst>
          <pc:docMk/>
          <pc:sldMk cId="3818389278" sldId="2413"/>
        </pc:sldMkLst>
        <pc:spChg chg="add mod">
          <ac:chgData name="Yoel Kortick" userId="167978f5-7f40-4909-85d5-d4149554ad4e" providerId="ADAL" clId="{F2C26AF4-7132-447E-9B2A-42A50BED4D30}" dt="2022-09-22T14:18:55.218" v="6879" actId="113"/>
          <ac:spMkLst>
            <pc:docMk/>
            <pc:sldMk cId="3818389278" sldId="2413"/>
            <ac:spMk id="4" creationId="{DA7E12DE-EE75-4068-7B29-0AEA4938FD9C}"/>
          </ac:spMkLst>
        </pc:spChg>
        <pc:spChg chg="del">
          <ac:chgData name="Yoel Kortick" userId="167978f5-7f40-4909-85d5-d4149554ad4e" providerId="ADAL" clId="{F2C26AF4-7132-447E-9B2A-42A50BED4D30}" dt="2022-09-22T14:16:08.053" v="6829" actId="478"/>
          <ac:spMkLst>
            <pc:docMk/>
            <pc:sldMk cId="3818389278" sldId="2413"/>
            <ac:spMk id="6" creationId="{242969BF-EFDF-139F-DFDE-D61242B3DD70}"/>
          </ac:spMkLst>
        </pc:spChg>
        <pc:spChg chg="mod">
          <ac:chgData name="Yoel Kortick" userId="167978f5-7f40-4909-85d5-d4149554ad4e" providerId="ADAL" clId="{F2C26AF4-7132-447E-9B2A-42A50BED4D30}" dt="2022-09-22T14:18:50.208" v="6878" actId="113"/>
          <ac:spMkLst>
            <pc:docMk/>
            <pc:sldMk cId="3818389278" sldId="2413"/>
            <ac:spMk id="8" creationId="{5A671A1C-1E0D-7B87-480E-AFCA28291818}"/>
          </ac:spMkLst>
        </pc:spChg>
        <pc:picChg chg="add mod">
          <ac:chgData name="Yoel Kortick" userId="167978f5-7f40-4909-85d5-d4149554ad4e" providerId="ADAL" clId="{F2C26AF4-7132-447E-9B2A-42A50BED4D30}" dt="2022-09-22T14:18:48.073" v="6877" actId="208"/>
          <ac:picMkLst>
            <pc:docMk/>
            <pc:sldMk cId="3818389278" sldId="2413"/>
            <ac:picMk id="7" creationId="{F6AAABB3-8AC2-4699-5425-72694442471F}"/>
          </ac:picMkLst>
        </pc:picChg>
        <pc:picChg chg="del">
          <ac:chgData name="Yoel Kortick" userId="167978f5-7f40-4909-85d5-d4149554ad4e" providerId="ADAL" clId="{F2C26AF4-7132-447E-9B2A-42A50BED4D30}" dt="2022-09-22T14:16:06.383" v="6828" actId="478"/>
          <ac:picMkLst>
            <pc:docMk/>
            <pc:sldMk cId="3818389278" sldId="2413"/>
            <ac:picMk id="10" creationId="{B7F4031E-AC97-1F07-2396-A7EFADDA124C}"/>
          </ac:picMkLst>
        </pc:picChg>
        <pc:picChg chg="add mod">
          <ac:chgData name="Yoel Kortick" userId="167978f5-7f40-4909-85d5-d4149554ad4e" providerId="ADAL" clId="{F2C26AF4-7132-447E-9B2A-42A50BED4D30}" dt="2022-09-22T14:19:54.884" v="6882" actId="208"/>
          <ac:picMkLst>
            <pc:docMk/>
            <pc:sldMk cId="3818389278" sldId="2413"/>
            <ac:picMk id="11" creationId="{E33F40C6-0B3D-F829-FD39-D51EFE491FA7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14:21:04.442" v="7014" actId="14100"/>
        <pc:sldMkLst>
          <pc:docMk/>
          <pc:sldMk cId="2280238289" sldId="2414"/>
        </pc:sldMkLst>
        <pc:spChg chg="mod">
          <ac:chgData name="Yoel Kortick" userId="167978f5-7f40-4909-85d5-d4149554ad4e" providerId="ADAL" clId="{F2C26AF4-7132-447E-9B2A-42A50BED4D30}" dt="2022-09-22T14:21:04.442" v="7014" actId="14100"/>
          <ac:spMkLst>
            <pc:docMk/>
            <pc:sldMk cId="2280238289" sldId="2414"/>
            <ac:spMk id="6" creationId="{9DDF570A-DED9-29AB-FA8E-58D5A42F07FF}"/>
          </ac:spMkLst>
        </pc:spChg>
        <pc:spChg chg="mod">
          <ac:chgData name="Yoel Kortick" userId="167978f5-7f40-4909-85d5-d4149554ad4e" providerId="ADAL" clId="{F2C26AF4-7132-447E-9B2A-42A50BED4D30}" dt="2022-09-22T14:20:50.021" v="7007" actId="313"/>
          <ac:spMkLst>
            <pc:docMk/>
            <pc:sldMk cId="2280238289" sldId="2414"/>
            <ac:spMk id="8" creationId="{5A671A1C-1E0D-7B87-480E-AFCA28291818}"/>
          </ac:spMkLst>
        </pc:spChg>
        <pc:spChg chg="del">
          <ac:chgData name="Yoel Kortick" userId="167978f5-7f40-4909-85d5-d4149554ad4e" providerId="ADAL" clId="{F2C26AF4-7132-447E-9B2A-42A50BED4D30}" dt="2022-09-22T14:20:24.114" v="6886" actId="478"/>
          <ac:spMkLst>
            <pc:docMk/>
            <pc:sldMk cId="2280238289" sldId="2414"/>
            <ac:spMk id="9" creationId="{9A9A76EB-BBEA-10F0-12E6-D5DAB8FF43E0}"/>
          </ac:spMkLst>
        </pc:spChg>
        <pc:spChg chg="del">
          <ac:chgData name="Yoel Kortick" userId="167978f5-7f40-4909-85d5-d4149554ad4e" providerId="ADAL" clId="{F2C26AF4-7132-447E-9B2A-42A50BED4D30}" dt="2022-09-22T14:20:22.707" v="6885" actId="478"/>
          <ac:spMkLst>
            <pc:docMk/>
            <pc:sldMk cId="2280238289" sldId="2414"/>
            <ac:spMk id="10" creationId="{CFD7E8BF-0381-8EFD-B4EF-6A53E80F4957}"/>
          </ac:spMkLst>
        </pc:spChg>
        <pc:picChg chg="del">
          <ac:chgData name="Yoel Kortick" userId="167978f5-7f40-4909-85d5-d4149554ad4e" providerId="ADAL" clId="{F2C26AF4-7132-447E-9B2A-42A50BED4D30}" dt="2022-09-22T14:20:20.960" v="6884" actId="478"/>
          <ac:picMkLst>
            <pc:docMk/>
            <pc:sldMk cId="2280238289" sldId="2414"/>
            <ac:picMk id="5" creationId="{C618A9D6-F380-CBD9-D5F4-9FF74E3338F5}"/>
          </ac:picMkLst>
        </pc:picChg>
        <pc:picChg chg="add mod ord">
          <ac:chgData name="Yoel Kortick" userId="167978f5-7f40-4909-85d5-d4149554ad4e" providerId="ADAL" clId="{F2C26AF4-7132-447E-9B2A-42A50BED4D30}" dt="2022-09-22T14:20:58.470" v="7012" actId="167"/>
          <ac:picMkLst>
            <pc:docMk/>
            <pc:sldMk cId="2280238289" sldId="2414"/>
            <ac:picMk id="7" creationId="{C11FFEC6-17A5-80C0-DC52-0DDFF79C8B4B}"/>
          </ac:picMkLst>
        </pc:picChg>
        <pc:cxnChg chg="del">
          <ac:chgData name="Yoel Kortick" userId="167978f5-7f40-4909-85d5-d4149554ad4e" providerId="ADAL" clId="{F2C26AF4-7132-447E-9B2A-42A50BED4D30}" dt="2022-09-22T14:20:52.859" v="7008" actId="478"/>
          <ac:cxnSpMkLst>
            <pc:docMk/>
            <pc:sldMk cId="2280238289" sldId="2414"/>
            <ac:cxnSpMk id="12" creationId="{A9ED9B76-69B4-3DC8-6207-846B715C459E}"/>
          </ac:cxnSpMkLst>
        </pc:cxnChg>
      </pc:sldChg>
      <pc:sldChg chg="addSp delSp modSp add mod">
        <pc:chgData name="Yoel Kortick" userId="167978f5-7f40-4909-85d5-d4149554ad4e" providerId="ADAL" clId="{F2C26AF4-7132-447E-9B2A-42A50BED4D30}" dt="2022-09-22T14:23:12.606" v="7091" actId="11529"/>
        <pc:sldMkLst>
          <pc:docMk/>
          <pc:sldMk cId="2000331674" sldId="2415"/>
        </pc:sldMkLst>
        <pc:spChg chg="del">
          <ac:chgData name="Yoel Kortick" userId="167978f5-7f40-4909-85d5-d4149554ad4e" providerId="ADAL" clId="{F2C26AF4-7132-447E-9B2A-42A50BED4D30}" dt="2022-09-22T14:22:06.138" v="7016" actId="478"/>
          <ac:spMkLst>
            <pc:docMk/>
            <pc:sldMk cId="2000331674" sldId="2415"/>
            <ac:spMk id="4" creationId="{DA7E12DE-EE75-4068-7B29-0AEA4938FD9C}"/>
          </ac:spMkLst>
        </pc:spChg>
        <pc:spChg chg="add del mod">
          <ac:chgData name="Yoel Kortick" userId="167978f5-7f40-4909-85d5-d4149554ad4e" providerId="ADAL" clId="{F2C26AF4-7132-447E-9B2A-42A50BED4D30}" dt="2022-09-22T14:22:09.329" v="7017" actId="478"/>
          <ac:spMkLst>
            <pc:docMk/>
            <pc:sldMk cId="2000331674" sldId="2415"/>
            <ac:spMk id="6" creationId="{7E116BF1-FEB5-5259-60FA-13F0D32FF16F}"/>
          </ac:spMkLst>
        </pc:spChg>
        <pc:spChg chg="del">
          <ac:chgData name="Yoel Kortick" userId="167978f5-7f40-4909-85d5-d4149554ad4e" providerId="ADAL" clId="{F2C26AF4-7132-447E-9B2A-42A50BED4D30}" dt="2022-09-22T14:22:06.138" v="7016" actId="478"/>
          <ac:spMkLst>
            <pc:docMk/>
            <pc:sldMk cId="2000331674" sldId="2415"/>
            <ac:spMk id="8" creationId="{5A671A1C-1E0D-7B87-480E-AFCA28291818}"/>
          </ac:spMkLst>
        </pc:spChg>
        <pc:spChg chg="add mod">
          <ac:chgData name="Yoel Kortick" userId="167978f5-7f40-4909-85d5-d4149554ad4e" providerId="ADAL" clId="{F2C26AF4-7132-447E-9B2A-42A50BED4D30}" dt="2022-09-22T14:22:48.036" v="7088" actId="208"/>
          <ac:spMkLst>
            <pc:docMk/>
            <pc:sldMk cId="2000331674" sldId="2415"/>
            <ac:spMk id="12" creationId="{D3788166-27FB-A5D4-FD2F-BB625C8E7BC3}"/>
          </ac:spMkLst>
        </pc:spChg>
        <pc:picChg chg="del">
          <ac:chgData name="Yoel Kortick" userId="167978f5-7f40-4909-85d5-d4149554ad4e" providerId="ADAL" clId="{F2C26AF4-7132-447E-9B2A-42A50BED4D30}" dt="2022-09-22T14:22:06.138" v="7016" actId="478"/>
          <ac:picMkLst>
            <pc:docMk/>
            <pc:sldMk cId="2000331674" sldId="2415"/>
            <ac:picMk id="7" creationId="{F6AAABB3-8AC2-4699-5425-72694442471F}"/>
          </ac:picMkLst>
        </pc:picChg>
        <pc:picChg chg="add mod ord">
          <ac:chgData name="Yoel Kortick" userId="167978f5-7f40-4909-85d5-d4149554ad4e" providerId="ADAL" clId="{F2C26AF4-7132-447E-9B2A-42A50BED4D30}" dt="2022-09-22T14:22:23.486" v="7037" actId="208"/>
          <ac:picMkLst>
            <pc:docMk/>
            <pc:sldMk cId="2000331674" sldId="2415"/>
            <ac:picMk id="10" creationId="{4F568075-717B-2782-F2D0-BF693581EF51}"/>
          </ac:picMkLst>
        </pc:picChg>
        <pc:picChg chg="del">
          <ac:chgData name="Yoel Kortick" userId="167978f5-7f40-4909-85d5-d4149554ad4e" providerId="ADAL" clId="{F2C26AF4-7132-447E-9B2A-42A50BED4D30}" dt="2022-09-22T14:22:06.138" v="7016" actId="478"/>
          <ac:picMkLst>
            <pc:docMk/>
            <pc:sldMk cId="2000331674" sldId="2415"/>
            <ac:picMk id="11" creationId="{E33F40C6-0B3D-F829-FD39-D51EFE491FA7}"/>
          </ac:picMkLst>
        </pc:picChg>
        <pc:cxnChg chg="add mod">
          <ac:chgData name="Yoel Kortick" userId="167978f5-7f40-4909-85d5-d4149554ad4e" providerId="ADAL" clId="{F2C26AF4-7132-447E-9B2A-42A50BED4D30}" dt="2022-09-22T14:23:05.139" v="7090"/>
          <ac:cxnSpMkLst>
            <pc:docMk/>
            <pc:sldMk cId="2000331674" sldId="2415"/>
            <ac:cxnSpMk id="14" creationId="{8C833FC4-A011-1E13-1CDB-FA98D5B75E5D}"/>
          </ac:cxnSpMkLst>
        </pc:cxnChg>
        <pc:cxnChg chg="add">
          <ac:chgData name="Yoel Kortick" userId="167978f5-7f40-4909-85d5-d4149554ad4e" providerId="ADAL" clId="{F2C26AF4-7132-447E-9B2A-42A50BED4D30}" dt="2022-09-22T14:23:12.606" v="7091" actId="11529"/>
          <ac:cxnSpMkLst>
            <pc:docMk/>
            <pc:sldMk cId="2000331674" sldId="2415"/>
            <ac:cxnSpMk id="16" creationId="{0FBE0134-3F93-3835-79F1-28A68AFD1113}"/>
          </ac:cxnSpMkLst>
        </pc:cxnChg>
      </pc:sldChg>
      <pc:sldChg chg="delSp del mod">
        <pc:chgData name="Yoel Kortick" userId="167978f5-7f40-4909-85d5-d4149554ad4e" providerId="ADAL" clId="{F2C26AF4-7132-447E-9B2A-42A50BED4D30}" dt="2022-09-21T06:21:29.156" v="109" actId="47"/>
        <pc:sldMkLst>
          <pc:docMk/>
          <pc:sldMk cId="2037641961" sldId="2415"/>
        </pc:sldMkLst>
        <pc:picChg chg="del">
          <ac:chgData name="Yoel Kortick" userId="167978f5-7f40-4909-85d5-d4149554ad4e" providerId="ADAL" clId="{F2C26AF4-7132-447E-9B2A-42A50BED4D30}" dt="2022-09-21T06:19:05.776" v="58" actId="478"/>
          <ac:picMkLst>
            <pc:docMk/>
            <pc:sldMk cId="2037641961" sldId="2415"/>
            <ac:picMk id="9" creationId="{583F7755-0839-8596-EE6A-46523A876FB0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14:24:47.053" v="7156" actId="11529"/>
        <pc:sldMkLst>
          <pc:docMk/>
          <pc:sldMk cId="864740790" sldId="2416"/>
        </pc:sldMkLst>
        <pc:spChg chg="add">
          <ac:chgData name="Yoel Kortick" userId="167978f5-7f40-4909-85d5-d4149554ad4e" providerId="ADAL" clId="{F2C26AF4-7132-447E-9B2A-42A50BED4D30}" dt="2022-09-22T14:24:47.053" v="7156" actId="11529"/>
          <ac:spMkLst>
            <pc:docMk/>
            <pc:sldMk cId="864740790" sldId="2416"/>
            <ac:spMk id="7" creationId="{27A70510-9944-618A-9DB4-8298779BB7D7}"/>
          </ac:spMkLst>
        </pc:spChg>
        <pc:spChg chg="mod">
          <ac:chgData name="Yoel Kortick" userId="167978f5-7f40-4909-85d5-d4149554ad4e" providerId="ADAL" clId="{F2C26AF4-7132-447E-9B2A-42A50BED4D30}" dt="2022-09-22T14:24:20.928" v="7142" actId="20577"/>
          <ac:spMkLst>
            <pc:docMk/>
            <pc:sldMk cId="864740790" sldId="2416"/>
            <ac:spMk id="12" creationId="{D3788166-27FB-A5D4-FD2F-BB625C8E7BC3}"/>
          </ac:spMkLst>
        </pc:spChg>
        <pc:picChg chg="add mod ord">
          <ac:chgData name="Yoel Kortick" userId="167978f5-7f40-4909-85d5-d4149554ad4e" providerId="ADAL" clId="{F2C26AF4-7132-447E-9B2A-42A50BED4D30}" dt="2022-09-22T14:24:35.609" v="7155" actId="208"/>
          <ac:picMkLst>
            <pc:docMk/>
            <pc:sldMk cId="864740790" sldId="2416"/>
            <ac:picMk id="5" creationId="{AF044668-1473-8DA6-752C-6C3715E558BC}"/>
          </ac:picMkLst>
        </pc:picChg>
        <pc:picChg chg="del">
          <ac:chgData name="Yoel Kortick" userId="167978f5-7f40-4909-85d5-d4149554ad4e" providerId="ADAL" clId="{F2C26AF4-7132-447E-9B2A-42A50BED4D30}" dt="2022-09-22T14:23:51.733" v="7093" actId="478"/>
          <ac:picMkLst>
            <pc:docMk/>
            <pc:sldMk cId="864740790" sldId="2416"/>
            <ac:picMk id="10" creationId="{4F568075-717B-2782-F2D0-BF693581EF51}"/>
          </ac:picMkLst>
        </pc:picChg>
        <pc:cxnChg chg="del">
          <ac:chgData name="Yoel Kortick" userId="167978f5-7f40-4909-85d5-d4149554ad4e" providerId="ADAL" clId="{F2C26AF4-7132-447E-9B2A-42A50BED4D30}" dt="2022-09-22T14:24:33.488" v="7154" actId="478"/>
          <ac:cxnSpMkLst>
            <pc:docMk/>
            <pc:sldMk cId="864740790" sldId="2416"/>
            <ac:cxnSpMk id="14" creationId="{8C833FC4-A011-1E13-1CDB-FA98D5B75E5D}"/>
          </ac:cxnSpMkLst>
        </pc:cxnChg>
        <pc:cxnChg chg="mod">
          <ac:chgData name="Yoel Kortick" userId="167978f5-7f40-4909-85d5-d4149554ad4e" providerId="ADAL" clId="{F2C26AF4-7132-447E-9B2A-42A50BED4D30}" dt="2022-09-22T14:24:30.783" v="7153" actId="1037"/>
          <ac:cxnSpMkLst>
            <pc:docMk/>
            <pc:sldMk cId="864740790" sldId="2416"/>
            <ac:cxnSpMk id="16" creationId="{0FBE0134-3F93-3835-79F1-28A68AFD1113}"/>
          </ac:cxnSpMkLst>
        </pc:cxnChg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2233954024" sldId="2416"/>
        </pc:sldMkLst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3439284702" sldId="2417"/>
        </pc:sldMkLst>
      </pc:sldChg>
      <pc:sldChg chg="addSp delSp modSp add mod ord">
        <pc:chgData name="Yoel Kortick" userId="167978f5-7f40-4909-85d5-d4149554ad4e" providerId="ADAL" clId="{F2C26AF4-7132-447E-9B2A-42A50BED4D30}" dt="2022-09-22T14:26:08.055" v="7226" actId="167"/>
        <pc:sldMkLst>
          <pc:docMk/>
          <pc:sldMk cId="3885064203" sldId="2417"/>
        </pc:sldMkLst>
        <pc:spChg chg="mod">
          <ac:chgData name="Yoel Kortick" userId="167978f5-7f40-4909-85d5-d4149554ad4e" providerId="ADAL" clId="{F2C26AF4-7132-447E-9B2A-42A50BED4D30}" dt="2022-09-22T14:26:03.196" v="7224" actId="1038"/>
          <ac:spMkLst>
            <pc:docMk/>
            <pc:sldMk cId="3885064203" sldId="2417"/>
            <ac:spMk id="6" creationId="{242969BF-EFDF-139F-DFDE-D61242B3DD70}"/>
          </ac:spMkLst>
        </pc:spChg>
        <pc:spChg chg="mod">
          <ac:chgData name="Yoel Kortick" userId="167978f5-7f40-4909-85d5-d4149554ad4e" providerId="ADAL" clId="{F2C26AF4-7132-447E-9B2A-42A50BED4D30}" dt="2022-09-22T14:25:45.098" v="7192" actId="6549"/>
          <ac:spMkLst>
            <pc:docMk/>
            <pc:sldMk cId="3885064203" sldId="2417"/>
            <ac:spMk id="8" creationId="{5A671A1C-1E0D-7B87-480E-AFCA28291818}"/>
          </ac:spMkLst>
        </pc:spChg>
        <pc:picChg chg="add mod ord">
          <ac:chgData name="Yoel Kortick" userId="167978f5-7f40-4909-85d5-d4149554ad4e" providerId="ADAL" clId="{F2C26AF4-7132-447E-9B2A-42A50BED4D30}" dt="2022-09-22T14:26:08.055" v="7226" actId="167"/>
          <ac:picMkLst>
            <pc:docMk/>
            <pc:sldMk cId="3885064203" sldId="2417"/>
            <ac:picMk id="5" creationId="{7FD8A2A7-2724-CC30-8BE2-33AB5B071941}"/>
          </ac:picMkLst>
        </pc:picChg>
        <pc:picChg chg="del">
          <ac:chgData name="Yoel Kortick" userId="167978f5-7f40-4909-85d5-d4149554ad4e" providerId="ADAL" clId="{F2C26AF4-7132-447E-9B2A-42A50BED4D30}" dt="2022-09-22T14:25:48.107" v="7193" actId="478"/>
          <ac:picMkLst>
            <pc:docMk/>
            <pc:sldMk cId="3885064203" sldId="2417"/>
            <ac:picMk id="10" creationId="{B7F4031E-AC97-1F07-2396-A7EFADDA124C}"/>
          </ac:picMkLst>
        </pc:picChg>
      </pc:sldChg>
      <pc:sldChg chg="addSp delSp modSp add mod">
        <pc:chgData name="Yoel Kortick" userId="167978f5-7f40-4909-85d5-d4149554ad4e" providerId="ADAL" clId="{F2C26AF4-7132-447E-9B2A-42A50BED4D30}" dt="2022-09-22T14:29:13.231" v="7290" actId="14100"/>
        <pc:sldMkLst>
          <pc:docMk/>
          <pc:sldMk cId="1883363724" sldId="2418"/>
        </pc:sldMkLst>
        <pc:spChg chg="mod">
          <ac:chgData name="Yoel Kortick" userId="167978f5-7f40-4909-85d5-d4149554ad4e" providerId="ADAL" clId="{F2C26AF4-7132-447E-9B2A-42A50BED4D30}" dt="2022-09-22T14:28:54.145" v="7282" actId="14100"/>
          <ac:spMkLst>
            <pc:docMk/>
            <pc:sldMk cId="1883363724" sldId="2418"/>
            <ac:spMk id="6" creationId="{242969BF-EFDF-139F-DFDE-D61242B3DD70}"/>
          </ac:spMkLst>
        </pc:spChg>
        <pc:spChg chg="mod">
          <ac:chgData name="Yoel Kortick" userId="167978f5-7f40-4909-85d5-d4149554ad4e" providerId="ADAL" clId="{F2C26AF4-7132-447E-9B2A-42A50BED4D30}" dt="2022-09-22T14:29:13.231" v="7290" actId="14100"/>
          <ac:spMkLst>
            <pc:docMk/>
            <pc:sldMk cId="1883363724" sldId="2418"/>
            <ac:spMk id="8" creationId="{5A671A1C-1E0D-7B87-480E-AFCA28291818}"/>
          </ac:spMkLst>
        </pc:spChg>
        <pc:picChg chg="del">
          <ac:chgData name="Yoel Kortick" userId="167978f5-7f40-4909-85d5-d4149554ad4e" providerId="ADAL" clId="{F2C26AF4-7132-447E-9B2A-42A50BED4D30}" dt="2022-09-22T14:28:35.895" v="7275" actId="478"/>
          <ac:picMkLst>
            <pc:docMk/>
            <pc:sldMk cId="1883363724" sldId="2418"/>
            <ac:picMk id="5" creationId="{7FD8A2A7-2724-CC30-8BE2-33AB5B071941}"/>
          </ac:picMkLst>
        </pc:picChg>
        <pc:picChg chg="add mod ord">
          <ac:chgData name="Yoel Kortick" userId="167978f5-7f40-4909-85d5-d4149554ad4e" providerId="ADAL" clId="{F2C26AF4-7132-447E-9B2A-42A50BED4D30}" dt="2022-09-22T14:29:06.184" v="7287" actId="208"/>
          <ac:picMkLst>
            <pc:docMk/>
            <pc:sldMk cId="1883363724" sldId="2418"/>
            <ac:picMk id="7" creationId="{C80E5280-C428-3026-9EAF-00613DF07014}"/>
          </ac:picMkLst>
        </pc:picChg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2406618286" sldId="2418"/>
        </pc:sldMkLst>
      </pc:sldChg>
      <pc:sldChg chg="del">
        <pc:chgData name="Yoel Kortick" userId="167978f5-7f40-4909-85d5-d4149554ad4e" providerId="ADAL" clId="{F2C26AF4-7132-447E-9B2A-42A50BED4D30}" dt="2022-09-21T06:21:29.156" v="109" actId="47"/>
        <pc:sldMkLst>
          <pc:docMk/>
          <pc:sldMk cId="2201450137" sldId="2419"/>
        </pc:sldMkLst>
      </pc:sldChg>
    </pc:docChg>
  </pc:docChgLst>
  <pc:docChgLst>
    <pc:chgData name="Yoel Kortick" userId="167978f5-7f40-4909-85d5-d4149554ad4e" providerId="ADAL" clId="{D79F67B6-01CF-4E6C-B17E-C25B9A85BF7B}"/>
    <pc:docChg chg="undo custSel addSld delSld modSld">
      <pc:chgData name="Yoel Kortick" userId="167978f5-7f40-4909-85d5-d4149554ad4e" providerId="ADAL" clId="{D79F67B6-01CF-4E6C-B17E-C25B9A85BF7B}" dt="2022-09-29T13:14:03.723" v="2821" actId="20577"/>
      <pc:docMkLst>
        <pc:docMk/>
      </pc:docMkLst>
      <pc:sldChg chg="modSp mod">
        <pc:chgData name="Yoel Kortick" userId="167978f5-7f40-4909-85d5-d4149554ad4e" providerId="ADAL" clId="{D79F67B6-01CF-4E6C-B17E-C25B9A85BF7B}" dt="2022-09-29T10:54:21.060" v="0"/>
        <pc:sldMkLst>
          <pc:docMk/>
          <pc:sldMk cId="2912683670" sldId="1735"/>
        </pc:sldMkLst>
        <pc:spChg chg="mod">
          <ac:chgData name="Yoel Kortick" userId="167978f5-7f40-4909-85d5-d4149554ad4e" providerId="ADAL" clId="{D79F67B6-01CF-4E6C-B17E-C25B9A85BF7B}" dt="2022-09-29T10:54:21.060" v="0"/>
          <ac:spMkLst>
            <pc:docMk/>
            <pc:sldMk cId="2912683670" sldId="1735"/>
            <ac:spMk id="8" creationId="{4F7E73F6-75FC-44E9-BBFF-F064A233FBD3}"/>
          </ac:spMkLst>
        </pc:spChg>
      </pc:sldChg>
      <pc:sldChg chg="modSp mod">
        <pc:chgData name="Yoel Kortick" userId="167978f5-7f40-4909-85d5-d4149554ad4e" providerId="ADAL" clId="{D79F67B6-01CF-4E6C-B17E-C25B9A85BF7B}" dt="2022-09-29T13:13:38.409" v="2773"/>
        <pc:sldMkLst>
          <pc:docMk/>
          <pc:sldMk cId="3267142644" sldId="1736"/>
        </pc:sldMkLst>
        <pc:spChg chg="mod">
          <ac:chgData name="Yoel Kortick" userId="167978f5-7f40-4909-85d5-d4149554ad4e" providerId="ADAL" clId="{D79F67B6-01CF-4E6C-B17E-C25B9A85BF7B}" dt="2022-09-29T13:13:38.409" v="2773"/>
          <ac:spMkLst>
            <pc:docMk/>
            <pc:sldMk cId="3267142644" sldId="1736"/>
            <ac:spMk id="4" creationId="{9DC149F4-2772-4DC6-83C5-E8C2CBAF8EA7}"/>
          </ac:spMkLst>
        </pc:spChg>
      </pc:sldChg>
      <pc:sldChg chg="modSp mod">
        <pc:chgData name="Yoel Kortick" userId="167978f5-7f40-4909-85d5-d4149554ad4e" providerId="ADAL" clId="{D79F67B6-01CF-4E6C-B17E-C25B9A85BF7B}" dt="2022-09-29T13:09:15.353" v="2633" actId="313"/>
        <pc:sldMkLst>
          <pc:docMk/>
          <pc:sldMk cId="4150975260" sldId="2341"/>
        </pc:sldMkLst>
        <pc:spChg chg="mod">
          <ac:chgData name="Yoel Kortick" userId="167978f5-7f40-4909-85d5-d4149554ad4e" providerId="ADAL" clId="{D79F67B6-01CF-4E6C-B17E-C25B9A85BF7B}" dt="2022-09-29T10:54:35.546" v="14" actId="6549"/>
          <ac:spMkLst>
            <pc:docMk/>
            <pc:sldMk cId="4150975260" sldId="2341"/>
            <ac:spMk id="3" creationId="{3D5AC908-A09F-432C-A1D6-53161F717DCF}"/>
          </ac:spMkLst>
        </pc:spChg>
        <pc:spChg chg="mod">
          <ac:chgData name="Yoel Kortick" userId="167978f5-7f40-4909-85d5-d4149554ad4e" providerId="ADAL" clId="{D79F67B6-01CF-4E6C-B17E-C25B9A85BF7B}" dt="2022-09-29T13:09:15.353" v="2633" actId="313"/>
          <ac:spMkLst>
            <pc:docMk/>
            <pc:sldMk cId="4150975260" sldId="2341"/>
            <ac:spMk id="4" creationId="{9339AD69-2B9A-45E9-B9DF-01E883A3526F}"/>
          </ac:spMkLst>
        </pc:spChg>
      </pc:sldChg>
      <pc:sldChg chg="del">
        <pc:chgData name="Yoel Kortick" userId="167978f5-7f40-4909-85d5-d4149554ad4e" providerId="ADAL" clId="{D79F67B6-01CF-4E6C-B17E-C25B9A85BF7B}" dt="2022-09-29T12:17:04.174" v="1246" actId="47"/>
        <pc:sldMkLst>
          <pc:docMk/>
          <pc:sldMk cId="2146066124" sldId="2347"/>
        </pc:sldMkLst>
      </pc:sldChg>
      <pc:sldChg chg="modSp del">
        <pc:chgData name="Yoel Kortick" userId="167978f5-7f40-4909-85d5-d4149554ad4e" providerId="ADAL" clId="{D79F67B6-01CF-4E6C-B17E-C25B9A85BF7B}" dt="2022-09-29T11:01:30.440" v="582" actId="47"/>
        <pc:sldMkLst>
          <pc:docMk/>
          <pc:sldMk cId="1165921470" sldId="2348"/>
        </pc:sldMkLst>
        <pc:spChg chg="mod">
          <ac:chgData name="Yoel Kortick" userId="167978f5-7f40-4909-85d5-d4149554ad4e" providerId="ADAL" clId="{D79F67B6-01CF-4E6C-B17E-C25B9A85BF7B}" dt="2022-09-29T11:01:19.886" v="581"/>
          <ac:spMkLst>
            <pc:docMk/>
            <pc:sldMk cId="1165921470" sldId="2348"/>
            <ac:spMk id="3" creationId="{3D5AC908-A09F-432C-A1D6-53161F717DCF}"/>
          </ac:spMkLst>
        </pc:spChg>
      </pc:sldChg>
      <pc:sldChg chg="addSp modSp mod">
        <pc:chgData name="Yoel Kortick" userId="167978f5-7f40-4909-85d5-d4149554ad4e" providerId="ADAL" clId="{D79F67B6-01CF-4E6C-B17E-C25B9A85BF7B}" dt="2022-09-29T13:10:49.860" v="2657" actId="20577"/>
        <pc:sldMkLst>
          <pc:docMk/>
          <pc:sldMk cId="1102618006" sldId="2349"/>
        </pc:sldMkLst>
        <pc:spChg chg="mod">
          <ac:chgData name="Yoel Kortick" userId="167978f5-7f40-4909-85d5-d4149554ad4e" providerId="ADAL" clId="{D79F67B6-01CF-4E6C-B17E-C25B9A85BF7B}" dt="2022-09-29T12:25:19.100" v="1408"/>
          <ac:spMkLst>
            <pc:docMk/>
            <pc:sldMk cId="1102618006" sldId="2349"/>
            <ac:spMk id="3" creationId="{3D5AC908-A09F-432C-A1D6-53161F717DCF}"/>
          </ac:spMkLst>
        </pc:spChg>
        <pc:spChg chg="mod">
          <ac:chgData name="Yoel Kortick" userId="167978f5-7f40-4909-85d5-d4149554ad4e" providerId="ADAL" clId="{D79F67B6-01CF-4E6C-B17E-C25B9A85BF7B}" dt="2022-09-29T12:17:23.162" v="1273" actId="14100"/>
          <ac:spMkLst>
            <pc:docMk/>
            <pc:sldMk cId="1102618006" sldId="2349"/>
            <ac:spMk id="4" creationId="{9339AD69-2B9A-45E9-B9DF-01E883A3526F}"/>
          </ac:spMkLst>
        </pc:spChg>
        <pc:spChg chg="add mod">
          <ac:chgData name="Yoel Kortick" userId="167978f5-7f40-4909-85d5-d4149554ad4e" providerId="ADAL" clId="{D79F67B6-01CF-4E6C-B17E-C25B9A85BF7B}" dt="2022-09-29T12:31:19.750" v="1573"/>
          <ac:spMkLst>
            <pc:docMk/>
            <pc:sldMk cId="1102618006" sldId="2349"/>
            <ac:spMk id="5" creationId="{FC46B725-C2A3-91D6-98B6-627D476A2102}"/>
          </ac:spMkLst>
        </pc:spChg>
        <pc:spChg chg="add mod">
          <ac:chgData name="Yoel Kortick" userId="167978f5-7f40-4909-85d5-d4149554ad4e" providerId="ADAL" clId="{D79F67B6-01CF-4E6C-B17E-C25B9A85BF7B}" dt="2022-09-29T12:25:05.562" v="1407" actId="14"/>
          <ac:spMkLst>
            <pc:docMk/>
            <pc:sldMk cId="1102618006" sldId="2349"/>
            <ac:spMk id="6" creationId="{C8AAEF14-E46D-71C4-493A-2A00DBF4A7E4}"/>
          </ac:spMkLst>
        </pc:spChg>
        <pc:spChg chg="add mod">
          <ac:chgData name="Yoel Kortick" userId="167978f5-7f40-4909-85d5-d4149554ad4e" providerId="ADAL" clId="{D79F67B6-01CF-4E6C-B17E-C25B9A85BF7B}" dt="2022-09-29T13:10:49.860" v="2657" actId="20577"/>
          <ac:spMkLst>
            <pc:docMk/>
            <pc:sldMk cId="1102618006" sldId="2349"/>
            <ac:spMk id="7" creationId="{C9D8E06C-D7A9-EFD9-6F9D-4C6B39A82475}"/>
          </ac:spMkLst>
        </pc:spChg>
      </pc:sldChg>
      <pc:sldChg chg="modSp del">
        <pc:chgData name="Yoel Kortick" userId="167978f5-7f40-4909-85d5-d4149554ad4e" providerId="ADAL" clId="{D79F67B6-01CF-4E6C-B17E-C25B9A85BF7B}" dt="2022-09-29T11:01:31.419" v="583" actId="47"/>
        <pc:sldMkLst>
          <pc:docMk/>
          <pc:sldMk cId="2259678500" sldId="2350"/>
        </pc:sldMkLst>
        <pc:spChg chg="mod">
          <ac:chgData name="Yoel Kortick" userId="167978f5-7f40-4909-85d5-d4149554ad4e" providerId="ADAL" clId="{D79F67B6-01CF-4E6C-B17E-C25B9A85BF7B}" dt="2022-09-29T11:01:19.886" v="581"/>
          <ac:spMkLst>
            <pc:docMk/>
            <pc:sldMk cId="2259678500" sldId="2350"/>
            <ac:spMk id="3" creationId="{3D5AC908-A09F-432C-A1D6-53161F717DCF}"/>
          </ac:spMkLst>
        </pc:spChg>
      </pc:sldChg>
      <pc:sldChg chg="addSp delSp modSp mod">
        <pc:chgData name="Yoel Kortick" userId="167978f5-7f40-4909-85d5-d4149554ad4e" providerId="ADAL" clId="{D79F67B6-01CF-4E6C-B17E-C25B9A85BF7B}" dt="2022-09-29T12:26:42.200" v="1524" actId="208"/>
        <pc:sldMkLst>
          <pc:docMk/>
          <pc:sldMk cId="3438450434" sldId="2352"/>
        </pc:sldMkLst>
        <pc:spChg chg="mod">
          <ac:chgData name="Yoel Kortick" userId="167978f5-7f40-4909-85d5-d4149554ad4e" providerId="ADAL" clId="{D79F67B6-01CF-4E6C-B17E-C25B9A85BF7B}" dt="2022-09-29T12:25:22.848" v="1409"/>
          <ac:spMkLst>
            <pc:docMk/>
            <pc:sldMk cId="3438450434" sldId="2352"/>
            <ac:spMk id="3" creationId="{3D5AC908-A09F-432C-A1D6-53161F717DCF}"/>
          </ac:spMkLst>
        </pc:spChg>
        <pc:spChg chg="mod">
          <ac:chgData name="Yoel Kortick" userId="167978f5-7f40-4909-85d5-d4149554ad4e" providerId="ADAL" clId="{D79F67B6-01CF-4E6C-B17E-C25B9A85BF7B}" dt="2022-09-29T12:25:48.982" v="1507" actId="6549"/>
          <ac:spMkLst>
            <pc:docMk/>
            <pc:sldMk cId="3438450434" sldId="2352"/>
            <ac:spMk id="4" creationId="{9339AD69-2B9A-45E9-B9DF-01E883A3526F}"/>
          </ac:spMkLst>
        </pc:spChg>
        <pc:spChg chg="mod">
          <ac:chgData name="Yoel Kortick" userId="167978f5-7f40-4909-85d5-d4149554ad4e" providerId="ADAL" clId="{D79F67B6-01CF-4E6C-B17E-C25B9A85BF7B}" dt="2022-09-29T12:26:39.926" v="1523" actId="14100"/>
          <ac:spMkLst>
            <pc:docMk/>
            <pc:sldMk cId="3438450434" sldId="2352"/>
            <ac:spMk id="7" creationId="{18997973-03C9-9D96-6F08-B67581D106EE}"/>
          </ac:spMkLst>
        </pc:spChg>
        <pc:picChg chg="del">
          <ac:chgData name="Yoel Kortick" userId="167978f5-7f40-4909-85d5-d4149554ad4e" providerId="ADAL" clId="{D79F67B6-01CF-4E6C-B17E-C25B9A85BF7B}" dt="2022-09-29T12:25:25.920" v="1410" actId="478"/>
          <ac:picMkLst>
            <pc:docMk/>
            <pc:sldMk cId="3438450434" sldId="2352"/>
            <ac:picMk id="6" creationId="{5F2C1206-E651-BA6D-F2CE-2F80BDFF0EE1}"/>
          </ac:picMkLst>
        </pc:picChg>
        <pc:picChg chg="add mod ord">
          <ac:chgData name="Yoel Kortick" userId="167978f5-7f40-4909-85d5-d4149554ad4e" providerId="ADAL" clId="{D79F67B6-01CF-4E6C-B17E-C25B9A85BF7B}" dt="2022-09-29T12:26:42.200" v="1524" actId="208"/>
          <ac:picMkLst>
            <pc:docMk/>
            <pc:sldMk cId="3438450434" sldId="2352"/>
            <ac:picMk id="8" creationId="{C8518BAE-7C82-DC3C-3A1C-67329E7E7BD6}"/>
          </ac:picMkLst>
        </pc:picChg>
      </pc:sldChg>
      <pc:sldChg chg="del">
        <pc:chgData name="Yoel Kortick" userId="167978f5-7f40-4909-85d5-d4149554ad4e" providerId="ADAL" clId="{D79F67B6-01CF-4E6C-B17E-C25B9A85BF7B}" dt="2022-09-29T12:36:29.091" v="1834" actId="47"/>
        <pc:sldMkLst>
          <pc:docMk/>
          <pc:sldMk cId="484339776" sldId="2353"/>
        </pc:sldMkLst>
      </pc:sldChg>
      <pc:sldChg chg="del">
        <pc:chgData name="Yoel Kortick" userId="167978f5-7f40-4909-85d5-d4149554ad4e" providerId="ADAL" clId="{D79F67B6-01CF-4E6C-B17E-C25B9A85BF7B}" dt="2022-09-29T12:36:28.473" v="1833" actId="47"/>
        <pc:sldMkLst>
          <pc:docMk/>
          <pc:sldMk cId="3942657471" sldId="2354"/>
        </pc:sldMkLst>
      </pc:sldChg>
      <pc:sldChg chg="del">
        <pc:chgData name="Yoel Kortick" userId="167978f5-7f40-4909-85d5-d4149554ad4e" providerId="ADAL" clId="{D79F67B6-01CF-4E6C-B17E-C25B9A85BF7B}" dt="2022-09-29T12:36:29.743" v="1835" actId="47"/>
        <pc:sldMkLst>
          <pc:docMk/>
          <pc:sldMk cId="3802226300" sldId="2355"/>
        </pc:sldMkLst>
      </pc:sldChg>
      <pc:sldChg chg="del">
        <pc:chgData name="Yoel Kortick" userId="167978f5-7f40-4909-85d5-d4149554ad4e" providerId="ADAL" clId="{D79F67B6-01CF-4E6C-B17E-C25B9A85BF7B}" dt="2022-09-29T12:36:30.306" v="1836" actId="47"/>
        <pc:sldMkLst>
          <pc:docMk/>
          <pc:sldMk cId="3419987305" sldId="2356"/>
        </pc:sldMkLst>
      </pc:sldChg>
      <pc:sldChg chg="del">
        <pc:chgData name="Yoel Kortick" userId="167978f5-7f40-4909-85d5-d4149554ad4e" providerId="ADAL" clId="{D79F67B6-01CF-4E6C-B17E-C25B9A85BF7B}" dt="2022-09-29T12:36:30.870" v="1837" actId="47"/>
        <pc:sldMkLst>
          <pc:docMk/>
          <pc:sldMk cId="887549801" sldId="2358"/>
        </pc:sldMkLst>
      </pc:sldChg>
      <pc:sldChg chg="addSp modSp mod">
        <pc:chgData name="Yoel Kortick" userId="167978f5-7f40-4909-85d5-d4149554ad4e" providerId="ADAL" clId="{D79F67B6-01CF-4E6C-B17E-C25B9A85BF7B}" dt="2022-09-29T12:37:59.412" v="1896" actId="208"/>
        <pc:sldMkLst>
          <pc:docMk/>
          <pc:sldMk cId="1796747594" sldId="2360"/>
        </pc:sldMkLst>
        <pc:spChg chg="mod">
          <ac:chgData name="Yoel Kortick" userId="167978f5-7f40-4909-85d5-d4149554ad4e" providerId="ADAL" clId="{D79F67B6-01CF-4E6C-B17E-C25B9A85BF7B}" dt="2022-09-29T12:36:53.813" v="1838"/>
          <ac:spMkLst>
            <pc:docMk/>
            <pc:sldMk cId="1796747594" sldId="2360"/>
            <ac:spMk id="3" creationId="{3D5AC908-A09F-432C-A1D6-53161F717DCF}"/>
          </ac:spMkLst>
        </pc:spChg>
        <pc:spChg chg="mod">
          <ac:chgData name="Yoel Kortick" userId="167978f5-7f40-4909-85d5-d4149554ad4e" providerId="ADAL" clId="{D79F67B6-01CF-4E6C-B17E-C25B9A85BF7B}" dt="2022-09-29T12:37:13.194" v="1892" actId="20577"/>
          <ac:spMkLst>
            <pc:docMk/>
            <pc:sldMk cId="1796747594" sldId="2360"/>
            <ac:spMk id="4" creationId="{9339AD69-2B9A-45E9-B9DF-01E883A3526F}"/>
          </ac:spMkLst>
        </pc:spChg>
        <pc:picChg chg="add mod">
          <ac:chgData name="Yoel Kortick" userId="167978f5-7f40-4909-85d5-d4149554ad4e" providerId="ADAL" clId="{D79F67B6-01CF-4E6C-B17E-C25B9A85BF7B}" dt="2022-09-29T12:37:59.412" v="1896" actId="208"/>
          <ac:picMkLst>
            <pc:docMk/>
            <pc:sldMk cId="1796747594" sldId="2360"/>
            <ac:picMk id="6" creationId="{29297DC3-C6C4-96EB-CCC6-A316BDF2ECD1}"/>
          </ac:picMkLst>
        </pc:picChg>
      </pc:sldChg>
      <pc:sldChg chg="modSp mod">
        <pc:chgData name="Yoel Kortick" userId="167978f5-7f40-4909-85d5-d4149554ad4e" providerId="ADAL" clId="{D79F67B6-01CF-4E6C-B17E-C25B9A85BF7B}" dt="2022-09-29T12:49:10.633" v="2333" actId="20577"/>
        <pc:sldMkLst>
          <pc:docMk/>
          <pc:sldMk cId="257679602" sldId="2361"/>
        </pc:sldMkLst>
        <pc:spChg chg="mod">
          <ac:chgData name="Yoel Kortick" userId="167978f5-7f40-4909-85d5-d4149554ad4e" providerId="ADAL" clId="{D79F67B6-01CF-4E6C-B17E-C25B9A85BF7B}" dt="2022-09-29T12:36:53.813" v="1838"/>
          <ac:spMkLst>
            <pc:docMk/>
            <pc:sldMk cId="257679602" sldId="2361"/>
            <ac:spMk id="3" creationId="{3D5AC908-A09F-432C-A1D6-53161F717DCF}"/>
          </ac:spMkLst>
        </pc:spChg>
        <pc:spChg chg="mod">
          <ac:chgData name="Yoel Kortick" userId="167978f5-7f40-4909-85d5-d4149554ad4e" providerId="ADAL" clId="{D79F67B6-01CF-4E6C-B17E-C25B9A85BF7B}" dt="2022-09-29T12:49:10.633" v="2333" actId="20577"/>
          <ac:spMkLst>
            <pc:docMk/>
            <pc:sldMk cId="257679602" sldId="2361"/>
            <ac:spMk id="4" creationId="{9339AD69-2B9A-45E9-B9DF-01E883A3526F}"/>
          </ac:spMkLst>
        </pc:spChg>
      </pc:sldChg>
      <pc:sldChg chg="addSp delSp modSp mod">
        <pc:chgData name="Yoel Kortick" userId="167978f5-7f40-4909-85d5-d4149554ad4e" providerId="ADAL" clId="{D79F67B6-01CF-4E6C-B17E-C25B9A85BF7B}" dt="2022-09-29T13:14:03.723" v="2821" actId="20577"/>
        <pc:sldMkLst>
          <pc:docMk/>
          <pc:sldMk cId="2540872102" sldId="2362"/>
        </pc:sldMkLst>
        <pc:spChg chg="mod">
          <ac:chgData name="Yoel Kortick" userId="167978f5-7f40-4909-85d5-d4149554ad4e" providerId="ADAL" clId="{D79F67B6-01CF-4E6C-B17E-C25B9A85BF7B}" dt="2022-09-29T13:12:43.169" v="2763" actId="20577"/>
          <ac:spMkLst>
            <pc:docMk/>
            <pc:sldMk cId="2540872102" sldId="2362"/>
            <ac:spMk id="3" creationId="{3D5AC908-A09F-432C-A1D6-53161F717DCF}"/>
          </ac:spMkLst>
        </pc:spChg>
        <pc:spChg chg="mod">
          <ac:chgData name="Yoel Kortick" userId="167978f5-7f40-4909-85d5-d4149554ad4e" providerId="ADAL" clId="{D79F67B6-01CF-4E6C-B17E-C25B9A85BF7B}" dt="2022-09-29T13:14:03.723" v="2821" actId="20577"/>
          <ac:spMkLst>
            <pc:docMk/>
            <pc:sldMk cId="2540872102" sldId="2362"/>
            <ac:spMk id="4" creationId="{9339AD69-2B9A-45E9-B9DF-01E883A3526F}"/>
          </ac:spMkLst>
        </pc:spChg>
        <pc:picChg chg="add del mod">
          <ac:chgData name="Yoel Kortick" userId="167978f5-7f40-4909-85d5-d4149554ad4e" providerId="ADAL" clId="{D79F67B6-01CF-4E6C-B17E-C25B9A85BF7B}" dt="2022-09-29T13:07:48.052" v="2590" actId="478"/>
          <ac:picMkLst>
            <pc:docMk/>
            <pc:sldMk cId="2540872102" sldId="2362"/>
            <ac:picMk id="6" creationId="{E9C8F40C-C8A2-C8FF-7C34-93C85A1803DF}"/>
          </ac:picMkLst>
        </pc:picChg>
        <pc:picChg chg="add del mod">
          <ac:chgData name="Yoel Kortick" userId="167978f5-7f40-4909-85d5-d4149554ad4e" providerId="ADAL" clId="{D79F67B6-01CF-4E6C-B17E-C25B9A85BF7B}" dt="2022-09-29T13:07:48.052" v="2590" actId="478"/>
          <ac:picMkLst>
            <pc:docMk/>
            <pc:sldMk cId="2540872102" sldId="2362"/>
            <ac:picMk id="10" creationId="{BFFE4E31-68BB-6D3E-FC1C-E6A4FA77DCDC}"/>
          </ac:picMkLst>
        </pc:picChg>
        <pc:picChg chg="add del mod">
          <ac:chgData name="Yoel Kortick" userId="167978f5-7f40-4909-85d5-d4149554ad4e" providerId="ADAL" clId="{D79F67B6-01CF-4E6C-B17E-C25B9A85BF7B}" dt="2022-09-29T13:07:48.052" v="2590" actId="478"/>
          <ac:picMkLst>
            <pc:docMk/>
            <pc:sldMk cId="2540872102" sldId="2362"/>
            <ac:picMk id="14" creationId="{040C12B6-E72E-60CD-73F9-0B2B4C683341}"/>
          </ac:picMkLst>
        </pc:picChg>
        <pc:picChg chg="add del mod">
          <ac:chgData name="Yoel Kortick" userId="167978f5-7f40-4909-85d5-d4149554ad4e" providerId="ADAL" clId="{D79F67B6-01CF-4E6C-B17E-C25B9A85BF7B}" dt="2022-09-29T13:07:48.052" v="2590" actId="478"/>
          <ac:picMkLst>
            <pc:docMk/>
            <pc:sldMk cId="2540872102" sldId="2362"/>
            <ac:picMk id="17" creationId="{78F0CD41-C9B6-76ED-3703-31C30E36010B}"/>
          </ac:picMkLst>
        </pc:picChg>
        <pc:cxnChg chg="add del mod">
          <ac:chgData name="Yoel Kortick" userId="167978f5-7f40-4909-85d5-d4149554ad4e" providerId="ADAL" clId="{D79F67B6-01CF-4E6C-B17E-C25B9A85BF7B}" dt="2022-09-29T13:07:48.052" v="2590" actId="478"/>
          <ac:cxnSpMkLst>
            <pc:docMk/>
            <pc:sldMk cId="2540872102" sldId="2362"/>
            <ac:cxnSpMk id="8" creationId="{D830DD7B-F603-1F39-0D84-859635391B66}"/>
          </ac:cxnSpMkLst>
        </pc:cxnChg>
        <pc:cxnChg chg="add del mod">
          <ac:chgData name="Yoel Kortick" userId="167978f5-7f40-4909-85d5-d4149554ad4e" providerId="ADAL" clId="{D79F67B6-01CF-4E6C-B17E-C25B9A85BF7B}" dt="2022-09-29T13:07:48.052" v="2590" actId="478"/>
          <ac:cxnSpMkLst>
            <pc:docMk/>
            <pc:sldMk cId="2540872102" sldId="2362"/>
            <ac:cxnSpMk id="12" creationId="{7B279256-BC56-016A-5F6E-09313B1D39AF}"/>
          </ac:cxnSpMkLst>
        </pc:cxnChg>
        <pc:cxnChg chg="add del mod">
          <ac:chgData name="Yoel Kortick" userId="167978f5-7f40-4909-85d5-d4149554ad4e" providerId="ADAL" clId="{D79F67B6-01CF-4E6C-B17E-C25B9A85BF7B}" dt="2022-09-29T13:07:48.052" v="2590" actId="478"/>
          <ac:cxnSpMkLst>
            <pc:docMk/>
            <pc:sldMk cId="2540872102" sldId="2362"/>
            <ac:cxnSpMk id="15" creationId="{8F67250B-EEB2-5821-D0C7-FE2A5D1C01B5}"/>
          </ac:cxnSpMkLst>
        </pc:cxnChg>
        <pc:cxnChg chg="add del mod">
          <ac:chgData name="Yoel Kortick" userId="167978f5-7f40-4909-85d5-d4149554ad4e" providerId="ADAL" clId="{D79F67B6-01CF-4E6C-B17E-C25B9A85BF7B}" dt="2022-09-29T13:07:48.052" v="2590" actId="478"/>
          <ac:cxnSpMkLst>
            <pc:docMk/>
            <pc:sldMk cId="2540872102" sldId="2362"/>
            <ac:cxnSpMk id="18" creationId="{DF6E73D4-B21C-DBE7-F34D-B51FB21F5A51}"/>
          </ac:cxnSpMkLst>
        </pc:cxnChg>
      </pc:sldChg>
      <pc:sldChg chg="modSp del">
        <pc:chgData name="Yoel Kortick" userId="167978f5-7f40-4909-85d5-d4149554ad4e" providerId="ADAL" clId="{D79F67B6-01CF-4E6C-B17E-C25B9A85BF7B}" dt="2022-09-29T13:08:16.189" v="2591" actId="47"/>
        <pc:sldMkLst>
          <pc:docMk/>
          <pc:sldMk cId="1550515472" sldId="2363"/>
        </pc:sldMkLst>
        <pc:spChg chg="mod">
          <ac:chgData name="Yoel Kortick" userId="167978f5-7f40-4909-85d5-d4149554ad4e" providerId="ADAL" clId="{D79F67B6-01CF-4E6C-B17E-C25B9A85BF7B}" dt="2022-09-29T12:36:53.813" v="1838"/>
          <ac:spMkLst>
            <pc:docMk/>
            <pc:sldMk cId="1550515472" sldId="2363"/>
            <ac:spMk id="3" creationId="{3D5AC908-A09F-432C-A1D6-53161F717DCF}"/>
          </ac:spMkLst>
        </pc:spChg>
      </pc:sldChg>
      <pc:sldChg chg="modSp del">
        <pc:chgData name="Yoel Kortick" userId="167978f5-7f40-4909-85d5-d4149554ad4e" providerId="ADAL" clId="{D79F67B6-01CF-4E6C-B17E-C25B9A85BF7B}" dt="2022-09-29T13:08:16.189" v="2591" actId="47"/>
        <pc:sldMkLst>
          <pc:docMk/>
          <pc:sldMk cId="264001741" sldId="2364"/>
        </pc:sldMkLst>
        <pc:spChg chg="mod">
          <ac:chgData name="Yoel Kortick" userId="167978f5-7f40-4909-85d5-d4149554ad4e" providerId="ADAL" clId="{D79F67B6-01CF-4E6C-B17E-C25B9A85BF7B}" dt="2022-09-29T12:36:53.813" v="1838"/>
          <ac:spMkLst>
            <pc:docMk/>
            <pc:sldMk cId="264001741" sldId="2364"/>
            <ac:spMk id="3" creationId="{3D5AC908-A09F-432C-A1D6-53161F717DCF}"/>
          </ac:spMkLst>
        </pc:spChg>
      </pc:sldChg>
      <pc:sldChg chg="modSp del">
        <pc:chgData name="Yoel Kortick" userId="167978f5-7f40-4909-85d5-d4149554ad4e" providerId="ADAL" clId="{D79F67B6-01CF-4E6C-B17E-C25B9A85BF7B}" dt="2022-09-29T13:08:16.189" v="2591" actId="47"/>
        <pc:sldMkLst>
          <pc:docMk/>
          <pc:sldMk cId="676043130" sldId="2365"/>
        </pc:sldMkLst>
        <pc:spChg chg="mod">
          <ac:chgData name="Yoel Kortick" userId="167978f5-7f40-4909-85d5-d4149554ad4e" providerId="ADAL" clId="{D79F67B6-01CF-4E6C-B17E-C25B9A85BF7B}" dt="2022-09-29T12:36:53.813" v="1838"/>
          <ac:spMkLst>
            <pc:docMk/>
            <pc:sldMk cId="676043130" sldId="2365"/>
            <ac:spMk id="3" creationId="{3D5AC908-A09F-432C-A1D6-53161F717DCF}"/>
          </ac:spMkLst>
        </pc:spChg>
      </pc:sldChg>
      <pc:sldChg chg="modSp del">
        <pc:chgData name="Yoel Kortick" userId="167978f5-7f40-4909-85d5-d4149554ad4e" providerId="ADAL" clId="{D79F67B6-01CF-4E6C-B17E-C25B9A85BF7B}" dt="2022-09-29T13:08:16.189" v="2591" actId="47"/>
        <pc:sldMkLst>
          <pc:docMk/>
          <pc:sldMk cId="2627566786" sldId="2366"/>
        </pc:sldMkLst>
        <pc:spChg chg="mod">
          <ac:chgData name="Yoel Kortick" userId="167978f5-7f40-4909-85d5-d4149554ad4e" providerId="ADAL" clId="{D79F67B6-01CF-4E6C-B17E-C25B9A85BF7B}" dt="2022-09-29T12:36:53.813" v="1838"/>
          <ac:spMkLst>
            <pc:docMk/>
            <pc:sldMk cId="2627566786" sldId="2366"/>
            <ac:spMk id="3" creationId="{3D5AC908-A09F-432C-A1D6-53161F717DCF}"/>
          </ac:spMkLst>
        </pc:spChg>
      </pc:sldChg>
      <pc:sldChg chg="modSp del">
        <pc:chgData name="Yoel Kortick" userId="167978f5-7f40-4909-85d5-d4149554ad4e" providerId="ADAL" clId="{D79F67B6-01CF-4E6C-B17E-C25B9A85BF7B}" dt="2022-09-29T13:08:16.189" v="2591" actId="47"/>
        <pc:sldMkLst>
          <pc:docMk/>
          <pc:sldMk cId="3343724583" sldId="2367"/>
        </pc:sldMkLst>
        <pc:spChg chg="mod">
          <ac:chgData name="Yoel Kortick" userId="167978f5-7f40-4909-85d5-d4149554ad4e" providerId="ADAL" clId="{D79F67B6-01CF-4E6C-B17E-C25B9A85BF7B}" dt="2022-09-29T12:36:53.813" v="1838"/>
          <ac:spMkLst>
            <pc:docMk/>
            <pc:sldMk cId="3343724583" sldId="2367"/>
            <ac:spMk id="3" creationId="{3D5AC908-A09F-432C-A1D6-53161F717DCF}"/>
          </ac:spMkLst>
        </pc:spChg>
      </pc:sldChg>
      <pc:sldChg chg="modSp">
        <pc:chgData name="Yoel Kortick" userId="167978f5-7f40-4909-85d5-d4149554ad4e" providerId="ADAL" clId="{D79F67B6-01CF-4E6C-B17E-C25B9A85BF7B}" dt="2022-09-29T11:01:19.886" v="581"/>
        <pc:sldMkLst>
          <pc:docMk/>
          <pc:sldMk cId="4223452666" sldId="2368"/>
        </pc:sldMkLst>
        <pc:spChg chg="mod">
          <ac:chgData name="Yoel Kortick" userId="167978f5-7f40-4909-85d5-d4149554ad4e" providerId="ADAL" clId="{D79F67B6-01CF-4E6C-B17E-C25B9A85BF7B}" dt="2022-09-29T11:01:19.886" v="581"/>
          <ac:spMkLst>
            <pc:docMk/>
            <pc:sldMk cId="4223452666" sldId="2368"/>
            <ac:spMk id="4" creationId="{3EB881EF-8127-4A88-A661-082445FC2E2E}"/>
          </ac:spMkLst>
        </pc:spChg>
      </pc:sldChg>
      <pc:sldChg chg="modSp mod">
        <pc:chgData name="Yoel Kortick" userId="167978f5-7f40-4909-85d5-d4149554ad4e" providerId="ADAL" clId="{D79F67B6-01CF-4E6C-B17E-C25B9A85BF7B}" dt="2022-09-29T12:16:56.369" v="1245" actId="313"/>
        <pc:sldMkLst>
          <pc:docMk/>
          <pc:sldMk cId="3424494425" sldId="2369"/>
        </pc:sldMkLst>
        <pc:spChg chg="mod">
          <ac:chgData name="Yoel Kortick" userId="167978f5-7f40-4909-85d5-d4149554ad4e" providerId="ADAL" clId="{D79F67B6-01CF-4E6C-B17E-C25B9A85BF7B}" dt="2022-09-29T12:16:56.369" v="1245" actId="313"/>
          <ac:spMkLst>
            <pc:docMk/>
            <pc:sldMk cId="3424494425" sldId="2369"/>
            <ac:spMk id="4" creationId="{3EB881EF-8127-4A88-A661-082445FC2E2E}"/>
          </ac:spMkLst>
        </pc:spChg>
      </pc:sldChg>
      <pc:sldChg chg="modSp">
        <pc:chgData name="Yoel Kortick" userId="167978f5-7f40-4909-85d5-d4149554ad4e" providerId="ADAL" clId="{D79F67B6-01CF-4E6C-B17E-C25B9A85BF7B}" dt="2022-09-29T12:36:53.813" v="1838"/>
        <pc:sldMkLst>
          <pc:docMk/>
          <pc:sldMk cId="3754730172" sldId="2370"/>
        </pc:sldMkLst>
        <pc:spChg chg="mod">
          <ac:chgData name="Yoel Kortick" userId="167978f5-7f40-4909-85d5-d4149554ad4e" providerId="ADAL" clId="{D79F67B6-01CF-4E6C-B17E-C25B9A85BF7B}" dt="2022-09-29T12:36:53.813" v="1838"/>
          <ac:spMkLst>
            <pc:docMk/>
            <pc:sldMk cId="3754730172" sldId="2370"/>
            <ac:spMk id="4" creationId="{3EB881EF-8127-4A88-A661-082445FC2E2E}"/>
          </ac:spMkLst>
        </pc:spChg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017560672" sldId="2371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889486924" sldId="2372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746799054" sldId="2373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389239905" sldId="2374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66221884" sldId="2375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871194316" sldId="2376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130215057" sldId="2377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855840828" sldId="2378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065332118" sldId="2379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808675254" sldId="2380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940382708" sldId="2381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865960652" sldId="2382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619296450" sldId="2383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252307089" sldId="2384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165722773" sldId="2385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049139158" sldId="2386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066242804" sldId="2387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687240110" sldId="2388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98963291" sldId="2389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4130507093" sldId="2390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324463184" sldId="2391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538752688" sldId="2392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519456694" sldId="2393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443042907" sldId="2394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727770512" sldId="2395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604254793" sldId="2396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539577624" sldId="2397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672355307" sldId="2398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798980829" sldId="2399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972380903" sldId="2400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941362513" sldId="2401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801088163" sldId="2402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276407788" sldId="2403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885437107" sldId="2405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493023496" sldId="2406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734870907" sldId="2407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336249908" sldId="2408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908099997" sldId="2409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844076582" sldId="2410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941438549" sldId="2411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687246290" sldId="2412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818389278" sldId="2413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280238289" sldId="2414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2000331674" sldId="2415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864740790" sldId="2416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3885064203" sldId="2417"/>
        </pc:sldMkLst>
      </pc:sldChg>
      <pc:sldChg chg="del">
        <pc:chgData name="Yoel Kortick" userId="167978f5-7f40-4909-85d5-d4149554ad4e" providerId="ADAL" clId="{D79F67B6-01CF-4E6C-B17E-C25B9A85BF7B}" dt="2022-09-29T13:08:16.189" v="2591" actId="47"/>
        <pc:sldMkLst>
          <pc:docMk/>
          <pc:sldMk cId="1883363724" sldId="2418"/>
        </pc:sldMkLst>
      </pc:sldChg>
      <pc:sldChg chg="modSp add mod">
        <pc:chgData name="Yoel Kortick" userId="167978f5-7f40-4909-85d5-d4149554ad4e" providerId="ADAL" clId="{D79F67B6-01CF-4E6C-B17E-C25B9A85BF7B}" dt="2022-09-29T13:09:50.538" v="2654" actId="27636"/>
        <pc:sldMkLst>
          <pc:docMk/>
          <pc:sldMk cId="4195097544" sldId="2419"/>
        </pc:sldMkLst>
        <pc:spChg chg="mod">
          <ac:chgData name="Yoel Kortick" userId="167978f5-7f40-4909-85d5-d4149554ad4e" providerId="ADAL" clId="{D79F67B6-01CF-4E6C-B17E-C25B9A85BF7B}" dt="2022-09-29T11:01:50.237" v="601" actId="20577"/>
          <ac:spMkLst>
            <pc:docMk/>
            <pc:sldMk cId="4195097544" sldId="2419"/>
            <ac:spMk id="3" creationId="{3D5AC908-A09F-432C-A1D6-53161F717DCF}"/>
          </ac:spMkLst>
        </pc:spChg>
        <pc:spChg chg="mod">
          <ac:chgData name="Yoel Kortick" userId="167978f5-7f40-4909-85d5-d4149554ad4e" providerId="ADAL" clId="{D79F67B6-01CF-4E6C-B17E-C25B9A85BF7B}" dt="2022-09-29T13:09:50.538" v="2654" actId="27636"/>
          <ac:spMkLst>
            <pc:docMk/>
            <pc:sldMk cId="4195097544" sldId="2419"/>
            <ac:spMk id="4" creationId="{9339AD69-2B9A-45E9-B9DF-01E883A3526F}"/>
          </ac:spMkLst>
        </pc:spChg>
      </pc:sldChg>
      <pc:sldChg chg="addSp delSp modSp add mod">
        <pc:chgData name="Yoel Kortick" userId="167978f5-7f40-4909-85d5-d4149554ad4e" providerId="ADAL" clId="{D79F67B6-01CF-4E6C-B17E-C25B9A85BF7B}" dt="2022-09-29T11:56:14.587" v="974" actId="20577"/>
        <pc:sldMkLst>
          <pc:docMk/>
          <pc:sldMk cId="1106820175" sldId="2420"/>
        </pc:sldMkLst>
        <pc:spChg chg="del">
          <ac:chgData name="Yoel Kortick" userId="167978f5-7f40-4909-85d5-d4149554ad4e" providerId="ADAL" clId="{D79F67B6-01CF-4E6C-B17E-C25B9A85BF7B}" dt="2022-09-29T11:34:40.733" v="778" actId="478"/>
          <ac:spMkLst>
            <pc:docMk/>
            <pc:sldMk cId="1106820175" sldId="2420"/>
            <ac:spMk id="4" creationId="{9339AD69-2B9A-45E9-B9DF-01E883A3526F}"/>
          </ac:spMkLst>
        </pc:spChg>
        <pc:spChg chg="add mod">
          <ac:chgData name="Yoel Kortick" userId="167978f5-7f40-4909-85d5-d4149554ad4e" providerId="ADAL" clId="{D79F67B6-01CF-4E6C-B17E-C25B9A85BF7B}" dt="2022-09-29T11:56:14.587" v="974" actId="20577"/>
          <ac:spMkLst>
            <pc:docMk/>
            <pc:sldMk cId="1106820175" sldId="2420"/>
            <ac:spMk id="6" creationId="{C7EADC4B-8C86-E637-02F0-49E8F2FDA7BB}"/>
          </ac:spMkLst>
        </pc:spChg>
        <pc:spChg chg="add mod">
          <ac:chgData name="Yoel Kortick" userId="167978f5-7f40-4909-85d5-d4149554ad4e" providerId="ADAL" clId="{D79F67B6-01CF-4E6C-B17E-C25B9A85BF7B}" dt="2022-09-29T11:35:07.209" v="818" actId="20577"/>
          <ac:spMkLst>
            <pc:docMk/>
            <pc:sldMk cId="1106820175" sldId="2420"/>
            <ac:spMk id="7" creationId="{371CA351-200A-4866-E0B2-C0BF0BBD5233}"/>
          </ac:spMkLst>
        </pc:spChg>
        <pc:picChg chg="add del mod">
          <ac:chgData name="Yoel Kortick" userId="167978f5-7f40-4909-85d5-d4149554ad4e" providerId="ADAL" clId="{D79F67B6-01CF-4E6C-B17E-C25B9A85BF7B}" dt="2022-09-29T11:54:11.137" v="932" actId="478"/>
          <ac:picMkLst>
            <pc:docMk/>
            <pc:sldMk cId="1106820175" sldId="2420"/>
            <ac:picMk id="9" creationId="{C0A6111F-7168-3487-485F-F16EA45EBF71}"/>
          </ac:picMkLst>
        </pc:picChg>
        <pc:picChg chg="add mod">
          <ac:chgData name="Yoel Kortick" userId="167978f5-7f40-4909-85d5-d4149554ad4e" providerId="ADAL" clId="{D79F67B6-01CF-4E6C-B17E-C25B9A85BF7B}" dt="2022-09-29T11:54:08.464" v="931" actId="1035"/>
          <ac:picMkLst>
            <pc:docMk/>
            <pc:sldMk cId="1106820175" sldId="2420"/>
            <ac:picMk id="11" creationId="{BB541B14-DCAC-9868-788A-80122777CD23}"/>
          </ac:picMkLst>
        </pc:picChg>
        <pc:picChg chg="add del">
          <ac:chgData name="Yoel Kortick" userId="167978f5-7f40-4909-85d5-d4149554ad4e" providerId="ADAL" clId="{D79F67B6-01CF-4E6C-B17E-C25B9A85BF7B}" dt="2022-09-29T11:55:07.936" v="934" actId="22"/>
          <ac:picMkLst>
            <pc:docMk/>
            <pc:sldMk cId="1106820175" sldId="2420"/>
            <ac:picMk id="13" creationId="{78166AC7-239F-A416-AB9D-F1DD2FA0A3C3}"/>
          </ac:picMkLst>
        </pc:picChg>
        <pc:picChg chg="add mod">
          <ac:chgData name="Yoel Kortick" userId="167978f5-7f40-4909-85d5-d4149554ad4e" providerId="ADAL" clId="{D79F67B6-01CF-4E6C-B17E-C25B9A85BF7B}" dt="2022-09-29T11:55:27.024" v="951" actId="1036"/>
          <ac:picMkLst>
            <pc:docMk/>
            <pc:sldMk cId="1106820175" sldId="2420"/>
            <ac:picMk id="15" creationId="{77B1B965-1290-A14B-F9B1-559F7B2BBF81}"/>
          </ac:picMkLst>
        </pc:picChg>
        <pc:cxnChg chg="add">
          <ac:chgData name="Yoel Kortick" userId="167978f5-7f40-4909-85d5-d4149554ad4e" providerId="ADAL" clId="{D79F67B6-01CF-4E6C-B17E-C25B9A85BF7B}" dt="2022-09-29T11:55:35.456" v="952" actId="11529"/>
          <ac:cxnSpMkLst>
            <pc:docMk/>
            <pc:sldMk cId="1106820175" sldId="2420"/>
            <ac:cxnSpMk id="17" creationId="{3902D699-6F56-A55F-FF7F-2E21462A1DFF}"/>
          </ac:cxnSpMkLst>
        </pc:cxnChg>
      </pc:sldChg>
      <pc:sldChg chg="addSp delSp modSp add mod">
        <pc:chgData name="Yoel Kortick" userId="167978f5-7f40-4909-85d5-d4149554ad4e" providerId="ADAL" clId="{D79F67B6-01CF-4E6C-B17E-C25B9A85BF7B}" dt="2022-09-29T13:09:59.300" v="2656" actId="20577"/>
        <pc:sldMkLst>
          <pc:docMk/>
          <pc:sldMk cId="735548223" sldId="2421"/>
        </pc:sldMkLst>
        <pc:spChg chg="mod">
          <ac:chgData name="Yoel Kortick" userId="167978f5-7f40-4909-85d5-d4149554ad4e" providerId="ADAL" clId="{D79F67B6-01CF-4E6C-B17E-C25B9A85BF7B}" dt="2022-09-29T13:09:59.300" v="2656" actId="20577"/>
          <ac:spMkLst>
            <pc:docMk/>
            <pc:sldMk cId="735548223" sldId="2421"/>
            <ac:spMk id="4" creationId="{9339AD69-2B9A-45E9-B9DF-01E883A3526F}"/>
          </ac:spMkLst>
        </pc:spChg>
        <pc:spChg chg="add">
          <ac:chgData name="Yoel Kortick" userId="167978f5-7f40-4909-85d5-d4149554ad4e" providerId="ADAL" clId="{D79F67B6-01CF-4E6C-B17E-C25B9A85BF7B}" dt="2022-09-29T11:53:27.313" v="919" actId="11529"/>
          <ac:spMkLst>
            <pc:docMk/>
            <pc:sldMk cId="735548223" sldId="2421"/>
            <ac:spMk id="9" creationId="{D9CBB825-3E92-A3B4-3F65-AB08ECB59A10}"/>
          </ac:spMkLst>
        </pc:spChg>
        <pc:picChg chg="add del">
          <ac:chgData name="Yoel Kortick" userId="167978f5-7f40-4909-85d5-d4149554ad4e" providerId="ADAL" clId="{D79F67B6-01CF-4E6C-B17E-C25B9A85BF7B}" dt="2022-09-29T11:52:23.374" v="906" actId="478"/>
          <ac:picMkLst>
            <pc:docMk/>
            <pc:sldMk cId="735548223" sldId="2421"/>
            <ac:picMk id="6" creationId="{B806A740-64EB-547E-09EB-D94647D050FF}"/>
          </ac:picMkLst>
        </pc:picChg>
        <pc:picChg chg="add mod">
          <ac:chgData name="Yoel Kortick" userId="167978f5-7f40-4909-85d5-d4149554ad4e" providerId="ADAL" clId="{D79F67B6-01CF-4E6C-B17E-C25B9A85BF7B}" dt="2022-09-29T11:53:10.763" v="916" actId="14100"/>
          <ac:picMkLst>
            <pc:docMk/>
            <pc:sldMk cId="735548223" sldId="2421"/>
            <ac:picMk id="8" creationId="{C6CB53A5-0414-4EAD-D06A-A5B252B048E0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1:58:35.332" v="1012" actId="1036"/>
        <pc:sldMkLst>
          <pc:docMk/>
          <pc:sldMk cId="1027871890" sldId="2422"/>
        </pc:sldMkLst>
        <pc:spChg chg="mod">
          <ac:chgData name="Yoel Kortick" userId="167978f5-7f40-4909-85d5-d4149554ad4e" providerId="ADAL" clId="{D79F67B6-01CF-4E6C-B17E-C25B9A85BF7B}" dt="2022-09-29T11:56:19.262" v="979" actId="20577"/>
          <ac:spMkLst>
            <pc:docMk/>
            <pc:sldMk cId="1027871890" sldId="2422"/>
            <ac:spMk id="6" creationId="{C7EADC4B-8C86-E637-02F0-49E8F2FDA7BB}"/>
          </ac:spMkLst>
        </pc:spChg>
        <pc:picChg chg="add del mod">
          <ac:chgData name="Yoel Kortick" userId="167978f5-7f40-4909-85d5-d4149554ad4e" providerId="ADAL" clId="{D79F67B6-01CF-4E6C-B17E-C25B9A85BF7B}" dt="2022-09-29T11:56:57.655" v="980" actId="478"/>
          <ac:picMkLst>
            <pc:docMk/>
            <pc:sldMk cId="1027871890" sldId="2422"/>
            <ac:picMk id="5" creationId="{E6AC665C-F013-4E0F-96DE-43992FC6029C}"/>
          </ac:picMkLst>
        </pc:picChg>
        <pc:picChg chg="add mod">
          <ac:chgData name="Yoel Kortick" userId="167978f5-7f40-4909-85d5-d4149554ad4e" providerId="ADAL" clId="{D79F67B6-01CF-4E6C-B17E-C25B9A85BF7B}" dt="2022-09-29T11:57:01.191" v="993" actId="1035"/>
          <ac:picMkLst>
            <pc:docMk/>
            <pc:sldMk cId="1027871890" sldId="2422"/>
            <ac:picMk id="9" creationId="{C63A8A2E-9A59-42ED-805C-E9284F0AAD3B}"/>
          </ac:picMkLst>
        </pc:picChg>
        <pc:picChg chg="del">
          <ac:chgData name="Yoel Kortick" userId="167978f5-7f40-4909-85d5-d4149554ad4e" providerId="ADAL" clId="{D79F67B6-01CF-4E6C-B17E-C25B9A85BF7B}" dt="2022-09-29T11:56:00.960" v="954" actId="478"/>
          <ac:picMkLst>
            <pc:docMk/>
            <pc:sldMk cId="1027871890" sldId="2422"/>
            <ac:picMk id="11" creationId="{BB541B14-DCAC-9868-788A-80122777CD23}"/>
          </ac:picMkLst>
        </pc:picChg>
        <pc:picChg chg="add mod ord">
          <ac:chgData name="Yoel Kortick" userId="167978f5-7f40-4909-85d5-d4149554ad4e" providerId="ADAL" clId="{D79F67B6-01CF-4E6C-B17E-C25B9A85BF7B}" dt="2022-09-29T11:58:35.332" v="1012" actId="1036"/>
          <ac:picMkLst>
            <pc:docMk/>
            <pc:sldMk cId="1027871890" sldId="2422"/>
            <ac:picMk id="12" creationId="{0BF81263-4F80-F321-06B3-67E40F5B3CD2}"/>
          </ac:picMkLst>
        </pc:picChg>
        <pc:picChg chg="del">
          <ac:chgData name="Yoel Kortick" userId="167978f5-7f40-4909-85d5-d4149554ad4e" providerId="ADAL" clId="{D79F67B6-01CF-4E6C-B17E-C25B9A85BF7B}" dt="2022-09-29T11:58:26.692" v="994" actId="478"/>
          <ac:picMkLst>
            <pc:docMk/>
            <pc:sldMk cId="1027871890" sldId="2422"/>
            <ac:picMk id="15" creationId="{77B1B965-1290-A14B-F9B1-559F7B2BBF81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2:00:05.148" v="1053" actId="1036"/>
        <pc:sldMkLst>
          <pc:docMk/>
          <pc:sldMk cId="676265267" sldId="2423"/>
        </pc:sldMkLst>
        <pc:picChg chg="add mod">
          <ac:chgData name="Yoel Kortick" userId="167978f5-7f40-4909-85d5-d4149554ad4e" providerId="ADAL" clId="{D79F67B6-01CF-4E6C-B17E-C25B9A85BF7B}" dt="2022-09-29T11:59:13.507" v="1035" actId="1036"/>
          <ac:picMkLst>
            <pc:docMk/>
            <pc:sldMk cId="676265267" sldId="2423"/>
            <ac:picMk id="5" creationId="{3B6CC492-B4ED-7839-C797-08CC5DCF87C6}"/>
          </ac:picMkLst>
        </pc:picChg>
        <pc:picChg chg="del">
          <ac:chgData name="Yoel Kortick" userId="167978f5-7f40-4909-85d5-d4149554ad4e" providerId="ADAL" clId="{D79F67B6-01CF-4E6C-B17E-C25B9A85BF7B}" dt="2022-09-29T11:59:09.960" v="1014" actId="478"/>
          <ac:picMkLst>
            <pc:docMk/>
            <pc:sldMk cId="676265267" sldId="2423"/>
            <ac:picMk id="9" creationId="{C63A8A2E-9A59-42ED-805C-E9284F0AAD3B}"/>
          </ac:picMkLst>
        </pc:picChg>
        <pc:picChg chg="add mod ord">
          <ac:chgData name="Yoel Kortick" userId="167978f5-7f40-4909-85d5-d4149554ad4e" providerId="ADAL" clId="{D79F67B6-01CF-4E6C-B17E-C25B9A85BF7B}" dt="2022-09-29T12:00:05.148" v="1053" actId="1036"/>
          <ac:picMkLst>
            <pc:docMk/>
            <pc:sldMk cId="676265267" sldId="2423"/>
            <ac:picMk id="10" creationId="{B37B0A89-DCC8-19B1-2380-C66F202B3DDB}"/>
          </ac:picMkLst>
        </pc:picChg>
        <pc:picChg chg="del">
          <ac:chgData name="Yoel Kortick" userId="167978f5-7f40-4909-85d5-d4149554ad4e" providerId="ADAL" clId="{D79F67B6-01CF-4E6C-B17E-C25B9A85BF7B}" dt="2022-09-29T11:59:58.025" v="1036" actId="478"/>
          <ac:picMkLst>
            <pc:docMk/>
            <pc:sldMk cId="676265267" sldId="2423"/>
            <ac:picMk id="12" creationId="{0BF81263-4F80-F321-06B3-67E40F5B3CD2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2:01:42.931" v="1092" actId="208"/>
        <pc:sldMkLst>
          <pc:docMk/>
          <pc:sldMk cId="3064667594" sldId="2424"/>
        </pc:sldMkLst>
        <pc:picChg chg="del">
          <ac:chgData name="Yoel Kortick" userId="167978f5-7f40-4909-85d5-d4149554ad4e" providerId="ADAL" clId="{D79F67B6-01CF-4E6C-B17E-C25B9A85BF7B}" dt="2022-09-29T12:00:32.564" v="1055" actId="478"/>
          <ac:picMkLst>
            <pc:docMk/>
            <pc:sldMk cId="3064667594" sldId="2424"/>
            <ac:picMk id="5" creationId="{3B6CC492-B4ED-7839-C797-08CC5DCF87C6}"/>
          </ac:picMkLst>
        </pc:picChg>
        <pc:picChg chg="add mod">
          <ac:chgData name="Yoel Kortick" userId="167978f5-7f40-4909-85d5-d4149554ad4e" providerId="ADAL" clId="{D79F67B6-01CF-4E6C-B17E-C25B9A85BF7B}" dt="2022-09-29T12:00:35.688" v="1070" actId="1035"/>
          <ac:picMkLst>
            <pc:docMk/>
            <pc:sldMk cId="3064667594" sldId="2424"/>
            <ac:picMk id="8" creationId="{240D74FD-59EE-0436-F604-7D99D3F9840F}"/>
          </ac:picMkLst>
        </pc:picChg>
        <pc:picChg chg="del">
          <ac:chgData name="Yoel Kortick" userId="167978f5-7f40-4909-85d5-d4149554ad4e" providerId="ADAL" clId="{D79F67B6-01CF-4E6C-B17E-C25B9A85BF7B}" dt="2022-09-29T12:01:27.398" v="1071" actId="478"/>
          <ac:picMkLst>
            <pc:docMk/>
            <pc:sldMk cId="3064667594" sldId="2424"/>
            <ac:picMk id="10" creationId="{B37B0A89-DCC8-19B1-2380-C66F202B3DDB}"/>
          </ac:picMkLst>
        </pc:picChg>
        <pc:picChg chg="add mod ord">
          <ac:chgData name="Yoel Kortick" userId="167978f5-7f40-4909-85d5-d4149554ad4e" providerId="ADAL" clId="{D79F67B6-01CF-4E6C-B17E-C25B9A85BF7B}" dt="2022-09-29T12:01:42.931" v="1092" actId="208"/>
          <ac:picMkLst>
            <pc:docMk/>
            <pc:sldMk cId="3064667594" sldId="2424"/>
            <ac:picMk id="11" creationId="{5A9316DB-0C08-7E23-A905-754AA3C043A6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2:06:07.022" v="1134" actId="1036"/>
        <pc:sldMkLst>
          <pc:docMk/>
          <pc:sldMk cId="3598386843" sldId="2425"/>
        </pc:sldMkLst>
        <pc:picChg chg="add mod">
          <ac:chgData name="Yoel Kortick" userId="167978f5-7f40-4909-85d5-d4149554ad4e" providerId="ADAL" clId="{D79F67B6-01CF-4E6C-B17E-C25B9A85BF7B}" dt="2022-09-29T12:05:21.720" v="1115" actId="1036"/>
          <ac:picMkLst>
            <pc:docMk/>
            <pc:sldMk cId="3598386843" sldId="2425"/>
            <ac:picMk id="5" creationId="{CDB379E1-4242-E9E3-45E9-564AC840711F}"/>
          </ac:picMkLst>
        </pc:picChg>
        <pc:picChg chg="del">
          <ac:chgData name="Yoel Kortick" userId="167978f5-7f40-4909-85d5-d4149554ad4e" providerId="ADAL" clId="{D79F67B6-01CF-4E6C-B17E-C25B9A85BF7B}" dt="2022-09-29T12:05:17.956" v="1094" actId="478"/>
          <ac:picMkLst>
            <pc:docMk/>
            <pc:sldMk cId="3598386843" sldId="2425"/>
            <ac:picMk id="8" creationId="{240D74FD-59EE-0436-F604-7D99D3F9840F}"/>
          </ac:picMkLst>
        </pc:picChg>
        <pc:picChg chg="add mod ord">
          <ac:chgData name="Yoel Kortick" userId="167978f5-7f40-4909-85d5-d4149554ad4e" providerId="ADAL" clId="{D79F67B6-01CF-4E6C-B17E-C25B9A85BF7B}" dt="2022-09-29T12:06:07.022" v="1134" actId="1036"/>
          <ac:picMkLst>
            <pc:docMk/>
            <pc:sldMk cId="3598386843" sldId="2425"/>
            <ac:picMk id="10" creationId="{3B49A5C2-FC67-F67D-85F5-A89CA0DE168C}"/>
          </ac:picMkLst>
        </pc:picChg>
        <pc:picChg chg="del">
          <ac:chgData name="Yoel Kortick" userId="167978f5-7f40-4909-85d5-d4149554ad4e" providerId="ADAL" clId="{D79F67B6-01CF-4E6C-B17E-C25B9A85BF7B}" dt="2022-09-29T12:05:58.113" v="1116" actId="478"/>
          <ac:picMkLst>
            <pc:docMk/>
            <pc:sldMk cId="3598386843" sldId="2425"/>
            <ac:picMk id="11" creationId="{5A9316DB-0C08-7E23-A905-754AA3C043A6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2:11:42.824" v="1165" actId="1036"/>
        <pc:sldMkLst>
          <pc:docMk/>
          <pc:sldMk cId="2770848184" sldId="2426"/>
        </pc:sldMkLst>
        <pc:spChg chg="add del">
          <ac:chgData name="Yoel Kortick" userId="167978f5-7f40-4909-85d5-d4149554ad4e" providerId="ADAL" clId="{D79F67B6-01CF-4E6C-B17E-C25B9A85BF7B}" dt="2022-09-29T12:08:34.306" v="1138" actId="22"/>
          <ac:spMkLst>
            <pc:docMk/>
            <pc:sldMk cId="2770848184" sldId="2426"/>
            <ac:spMk id="8" creationId="{14ACE00A-0E96-6E20-E822-D46296A83253}"/>
          </ac:spMkLst>
        </pc:spChg>
        <pc:picChg chg="del">
          <ac:chgData name="Yoel Kortick" userId="167978f5-7f40-4909-85d5-d4149554ad4e" providerId="ADAL" clId="{D79F67B6-01CF-4E6C-B17E-C25B9A85BF7B}" dt="2022-09-29T12:08:32.271" v="1136" actId="478"/>
          <ac:picMkLst>
            <pc:docMk/>
            <pc:sldMk cId="2770848184" sldId="2426"/>
            <ac:picMk id="5" creationId="{CDB379E1-4242-E9E3-45E9-564AC840711F}"/>
          </ac:picMkLst>
        </pc:picChg>
        <pc:picChg chg="del">
          <ac:chgData name="Yoel Kortick" userId="167978f5-7f40-4909-85d5-d4149554ad4e" providerId="ADAL" clId="{D79F67B6-01CF-4E6C-B17E-C25B9A85BF7B}" dt="2022-09-29T12:10:46.072" v="1141" actId="478"/>
          <ac:picMkLst>
            <pc:docMk/>
            <pc:sldMk cId="2770848184" sldId="2426"/>
            <ac:picMk id="10" creationId="{3B49A5C2-FC67-F67D-85F5-A89CA0DE168C}"/>
          </ac:picMkLst>
        </pc:picChg>
        <pc:picChg chg="add mod">
          <ac:chgData name="Yoel Kortick" userId="167978f5-7f40-4909-85d5-d4149554ad4e" providerId="ADAL" clId="{D79F67B6-01CF-4E6C-B17E-C25B9A85BF7B}" dt="2022-09-29T12:10:43.930" v="1140" actId="1076"/>
          <ac:picMkLst>
            <pc:docMk/>
            <pc:sldMk cId="2770848184" sldId="2426"/>
            <ac:picMk id="11" creationId="{CC6161B6-7F23-69B5-9B01-5CC9B5442787}"/>
          </ac:picMkLst>
        </pc:picChg>
        <pc:picChg chg="add del">
          <ac:chgData name="Yoel Kortick" userId="167978f5-7f40-4909-85d5-d4149554ad4e" providerId="ADAL" clId="{D79F67B6-01CF-4E6C-B17E-C25B9A85BF7B}" dt="2022-09-29T12:10:48.743" v="1143" actId="21"/>
          <ac:picMkLst>
            <pc:docMk/>
            <pc:sldMk cId="2770848184" sldId="2426"/>
            <ac:picMk id="13" creationId="{855C64FC-DCC4-2EC5-8476-59666A146204}"/>
          </ac:picMkLst>
        </pc:picChg>
        <pc:picChg chg="add del">
          <ac:chgData name="Yoel Kortick" userId="167978f5-7f40-4909-85d5-d4149554ad4e" providerId="ADAL" clId="{D79F67B6-01CF-4E6C-B17E-C25B9A85BF7B}" dt="2022-09-29T12:11:07.462" v="1145" actId="22"/>
          <ac:picMkLst>
            <pc:docMk/>
            <pc:sldMk cId="2770848184" sldId="2426"/>
            <ac:picMk id="15" creationId="{A6266E4A-F54F-87D7-03A1-FBC2A81514B9}"/>
          </ac:picMkLst>
        </pc:picChg>
        <pc:picChg chg="add mod ord">
          <ac:chgData name="Yoel Kortick" userId="167978f5-7f40-4909-85d5-d4149554ad4e" providerId="ADAL" clId="{D79F67B6-01CF-4E6C-B17E-C25B9A85BF7B}" dt="2022-09-29T12:11:42.824" v="1165" actId="1036"/>
          <ac:picMkLst>
            <pc:docMk/>
            <pc:sldMk cId="2770848184" sldId="2426"/>
            <ac:picMk id="18" creationId="{EF273501-C9CF-1D2D-482C-843E9C599123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2:13:19.274" v="1204" actId="1036"/>
        <pc:sldMkLst>
          <pc:docMk/>
          <pc:sldMk cId="466972236" sldId="2427"/>
        </pc:sldMkLst>
        <pc:picChg chg="add mod">
          <ac:chgData name="Yoel Kortick" userId="167978f5-7f40-4909-85d5-d4149554ad4e" providerId="ADAL" clId="{D79F67B6-01CF-4E6C-B17E-C25B9A85BF7B}" dt="2022-09-29T12:12:29.422" v="1181" actId="1035"/>
          <ac:picMkLst>
            <pc:docMk/>
            <pc:sldMk cId="466972236" sldId="2427"/>
            <ac:picMk id="5" creationId="{7F772604-3CB3-F68A-3F2F-57F1ACEFA3E0}"/>
          </ac:picMkLst>
        </pc:picChg>
        <pc:picChg chg="add mod ord">
          <ac:chgData name="Yoel Kortick" userId="167978f5-7f40-4909-85d5-d4149554ad4e" providerId="ADAL" clId="{D79F67B6-01CF-4E6C-B17E-C25B9A85BF7B}" dt="2022-09-29T12:13:14.179" v="1200" actId="1036"/>
          <ac:picMkLst>
            <pc:docMk/>
            <pc:sldMk cId="466972236" sldId="2427"/>
            <ac:picMk id="9" creationId="{8582C912-41E1-390F-57BB-8F1181A42E4C}"/>
          </ac:picMkLst>
        </pc:picChg>
        <pc:picChg chg="del">
          <ac:chgData name="Yoel Kortick" userId="167978f5-7f40-4909-85d5-d4149554ad4e" providerId="ADAL" clId="{D79F67B6-01CF-4E6C-B17E-C25B9A85BF7B}" dt="2022-09-29T12:12:26.127" v="1167" actId="478"/>
          <ac:picMkLst>
            <pc:docMk/>
            <pc:sldMk cId="466972236" sldId="2427"/>
            <ac:picMk id="11" creationId="{CC6161B6-7F23-69B5-9B01-5CC9B5442787}"/>
          </ac:picMkLst>
        </pc:picChg>
        <pc:picChg chg="del">
          <ac:chgData name="Yoel Kortick" userId="167978f5-7f40-4909-85d5-d4149554ad4e" providerId="ADAL" clId="{D79F67B6-01CF-4E6C-B17E-C25B9A85BF7B}" dt="2022-09-29T12:13:06.212" v="1182" actId="478"/>
          <ac:picMkLst>
            <pc:docMk/>
            <pc:sldMk cId="466972236" sldId="2427"/>
            <ac:picMk id="18" creationId="{EF273501-C9CF-1D2D-482C-843E9C599123}"/>
          </ac:picMkLst>
        </pc:picChg>
        <pc:cxnChg chg="mod">
          <ac:chgData name="Yoel Kortick" userId="167978f5-7f40-4909-85d5-d4149554ad4e" providerId="ADAL" clId="{D79F67B6-01CF-4E6C-B17E-C25B9A85BF7B}" dt="2022-09-29T12:13:19.274" v="1204" actId="1036"/>
          <ac:cxnSpMkLst>
            <pc:docMk/>
            <pc:sldMk cId="466972236" sldId="2427"/>
            <ac:cxnSpMk id="17" creationId="{3902D699-6F56-A55F-FF7F-2E21462A1DFF}"/>
          </ac:cxnSpMkLst>
        </pc:cxnChg>
      </pc:sldChg>
      <pc:sldChg chg="addSp delSp modSp add mod">
        <pc:chgData name="Yoel Kortick" userId="167978f5-7f40-4909-85d5-d4149554ad4e" providerId="ADAL" clId="{D79F67B6-01CF-4E6C-B17E-C25B9A85BF7B}" dt="2022-09-29T12:16:18.110" v="1244" actId="1035"/>
        <pc:sldMkLst>
          <pc:docMk/>
          <pc:sldMk cId="2157651090" sldId="2428"/>
        </pc:sldMkLst>
        <pc:picChg chg="del">
          <ac:chgData name="Yoel Kortick" userId="167978f5-7f40-4909-85d5-d4149554ad4e" providerId="ADAL" clId="{D79F67B6-01CF-4E6C-B17E-C25B9A85BF7B}" dt="2022-09-29T12:15:14.268" v="1206" actId="478"/>
          <ac:picMkLst>
            <pc:docMk/>
            <pc:sldMk cId="2157651090" sldId="2428"/>
            <ac:picMk id="5" creationId="{7F772604-3CB3-F68A-3F2F-57F1ACEFA3E0}"/>
          </ac:picMkLst>
        </pc:picChg>
        <pc:picChg chg="add mod">
          <ac:chgData name="Yoel Kortick" userId="167978f5-7f40-4909-85d5-d4149554ad4e" providerId="ADAL" clId="{D79F67B6-01CF-4E6C-B17E-C25B9A85BF7B}" dt="2022-09-29T12:15:18.489" v="1222" actId="1036"/>
          <ac:picMkLst>
            <pc:docMk/>
            <pc:sldMk cId="2157651090" sldId="2428"/>
            <ac:picMk id="8" creationId="{6B344F4A-C795-DFE3-82E7-EA9C21BA3D85}"/>
          </ac:picMkLst>
        </pc:picChg>
        <pc:picChg chg="del">
          <ac:chgData name="Yoel Kortick" userId="167978f5-7f40-4909-85d5-d4149554ad4e" providerId="ADAL" clId="{D79F67B6-01CF-4E6C-B17E-C25B9A85BF7B}" dt="2022-09-29T12:16:06.911" v="1223" actId="478"/>
          <ac:picMkLst>
            <pc:docMk/>
            <pc:sldMk cId="2157651090" sldId="2428"/>
            <ac:picMk id="9" creationId="{8582C912-41E1-390F-57BB-8F1181A42E4C}"/>
          </ac:picMkLst>
        </pc:picChg>
        <pc:picChg chg="add mod ord">
          <ac:chgData name="Yoel Kortick" userId="167978f5-7f40-4909-85d5-d4149554ad4e" providerId="ADAL" clId="{D79F67B6-01CF-4E6C-B17E-C25B9A85BF7B}" dt="2022-09-29T12:16:12.594" v="1242" actId="167"/>
          <ac:picMkLst>
            <pc:docMk/>
            <pc:sldMk cId="2157651090" sldId="2428"/>
            <ac:picMk id="11" creationId="{8B06770C-F8D2-F0AF-E8EB-90ADC0D95CE3}"/>
          </ac:picMkLst>
        </pc:picChg>
        <pc:cxnChg chg="mod">
          <ac:chgData name="Yoel Kortick" userId="167978f5-7f40-4909-85d5-d4149554ad4e" providerId="ADAL" clId="{D79F67B6-01CF-4E6C-B17E-C25B9A85BF7B}" dt="2022-09-29T12:16:18.110" v="1244" actId="1035"/>
          <ac:cxnSpMkLst>
            <pc:docMk/>
            <pc:sldMk cId="2157651090" sldId="2428"/>
            <ac:cxnSpMk id="17" creationId="{3902D699-6F56-A55F-FF7F-2E21462A1DFF}"/>
          </ac:cxnSpMkLst>
        </pc:cxnChg>
      </pc:sldChg>
      <pc:sldChg chg="addSp delSp modSp add mod">
        <pc:chgData name="Yoel Kortick" userId="167978f5-7f40-4909-85d5-d4149554ad4e" providerId="ADAL" clId="{D79F67B6-01CF-4E6C-B17E-C25B9A85BF7B}" dt="2022-09-29T12:27:41.185" v="1555" actId="208"/>
        <pc:sldMkLst>
          <pc:docMk/>
          <pc:sldMk cId="4276367704" sldId="2429"/>
        </pc:sldMkLst>
        <pc:spChg chg="mod">
          <ac:chgData name="Yoel Kortick" userId="167978f5-7f40-4909-85d5-d4149554ad4e" providerId="ADAL" clId="{D79F67B6-01CF-4E6C-B17E-C25B9A85BF7B}" dt="2022-09-29T12:27:22.989" v="1542" actId="313"/>
          <ac:spMkLst>
            <pc:docMk/>
            <pc:sldMk cId="4276367704" sldId="2429"/>
            <ac:spMk id="4" creationId="{9339AD69-2B9A-45E9-B9DF-01E883A3526F}"/>
          </ac:spMkLst>
        </pc:spChg>
        <pc:spChg chg="del">
          <ac:chgData name="Yoel Kortick" userId="167978f5-7f40-4909-85d5-d4149554ad4e" providerId="ADAL" clId="{D79F67B6-01CF-4E6C-B17E-C25B9A85BF7B}" dt="2022-09-29T12:27:33.431" v="1552" actId="478"/>
          <ac:spMkLst>
            <pc:docMk/>
            <pc:sldMk cId="4276367704" sldId="2429"/>
            <ac:spMk id="7" creationId="{18997973-03C9-9D96-6F08-B67581D106EE}"/>
          </ac:spMkLst>
        </pc:spChg>
        <pc:spChg chg="mod">
          <ac:chgData name="Yoel Kortick" userId="167978f5-7f40-4909-85d5-d4149554ad4e" providerId="ADAL" clId="{D79F67B6-01CF-4E6C-B17E-C25B9A85BF7B}" dt="2022-09-29T12:27:39.021" v="1554" actId="14100"/>
          <ac:spMkLst>
            <pc:docMk/>
            <pc:sldMk cId="4276367704" sldId="2429"/>
            <ac:spMk id="10" creationId="{3F820E8C-57B8-63E4-BE2F-526D47A88CBC}"/>
          </ac:spMkLst>
        </pc:spChg>
        <pc:picChg chg="add mod ord">
          <ac:chgData name="Yoel Kortick" userId="167978f5-7f40-4909-85d5-d4149554ad4e" providerId="ADAL" clId="{D79F67B6-01CF-4E6C-B17E-C25B9A85BF7B}" dt="2022-09-29T12:27:41.185" v="1555" actId="208"/>
          <ac:picMkLst>
            <pc:docMk/>
            <pc:sldMk cId="4276367704" sldId="2429"/>
            <ac:picMk id="6" creationId="{EEE2F096-1B71-D1C4-6938-B451AA9E64B2}"/>
          </ac:picMkLst>
        </pc:picChg>
        <pc:picChg chg="del">
          <ac:chgData name="Yoel Kortick" userId="167978f5-7f40-4909-85d5-d4149554ad4e" providerId="ADAL" clId="{D79F67B6-01CF-4E6C-B17E-C25B9A85BF7B}" dt="2022-09-29T12:27:25.486" v="1543" actId="478"/>
          <ac:picMkLst>
            <pc:docMk/>
            <pc:sldMk cId="4276367704" sldId="2429"/>
            <ac:picMk id="8" creationId="{C8518BAE-7C82-DC3C-3A1C-67329E7E7BD6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3:11:36.679" v="2698" actId="14100"/>
        <pc:sldMkLst>
          <pc:docMk/>
          <pc:sldMk cId="2166138037" sldId="2430"/>
        </pc:sldMkLst>
        <pc:spChg chg="mod">
          <ac:chgData name="Yoel Kortick" userId="167978f5-7f40-4909-85d5-d4149554ad4e" providerId="ADAL" clId="{D79F67B6-01CF-4E6C-B17E-C25B9A85BF7B}" dt="2022-09-29T12:28:03.436" v="1570" actId="6549"/>
          <ac:spMkLst>
            <pc:docMk/>
            <pc:sldMk cId="2166138037" sldId="2430"/>
            <ac:spMk id="4" creationId="{9339AD69-2B9A-45E9-B9DF-01E883A3526F}"/>
          </ac:spMkLst>
        </pc:spChg>
        <pc:spChg chg="add del">
          <ac:chgData name="Yoel Kortick" userId="167978f5-7f40-4909-85d5-d4149554ad4e" providerId="ADAL" clId="{D79F67B6-01CF-4E6C-B17E-C25B9A85BF7B}" dt="2022-09-29T12:33:24.413" v="1719" actId="478"/>
          <ac:spMkLst>
            <pc:docMk/>
            <pc:sldMk cId="2166138037" sldId="2430"/>
            <ac:spMk id="7" creationId="{6EB24E91-6216-CDD9-504B-A125FB8929AD}"/>
          </ac:spMkLst>
        </pc:spChg>
        <pc:spChg chg="mod">
          <ac:chgData name="Yoel Kortick" userId="167978f5-7f40-4909-85d5-d4149554ad4e" providerId="ADAL" clId="{D79F67B6-01CF-4E6C-B17E-C25B9A85BF7B}" dt="2022-09-29T12:33:31.765" v="1722" actId="14100"/>
          <ac:spMkLst>
            <pc:docMk/>
            <pc:sldMk cId="2166138037" sldId="2430"/>
            <ac:spMk id="10" creationId="{3F820E8C-57B8-63E4-BE2F-526D47A88CBC}"/>
          </ac:spMkLst>
        </pc:spChg>
        <pc:spChg chg="add mod">
          <ac:chgData name="Yoel Kortick" userId="167978f5-7f40-4909-85d5-d4149554ad4e" providerId="ADAL" clId="{D79F67B6-01CF-4E6C-B17E-C25B9A85BF7B}" dt="2022-09-29T12:33:41.491" v="1727" actId="1036"/>
          <ac:spMkLst>
            <pc:docMk/>
            <pc:sldMk cId="2166138037" sldId="2430"/>
            <ac:spMk id="11" creationId="{3CBBD964-B041-D2D2-7E61-5F9B5ECA3478}"/>
          </ac:spMkLst>
        </pc:spChg>
        <pc:spChg chg="add del mod">
          <ac:chgData name="Yoel Kortick" userId="167978f5-7f40-4909-85d5-d4149554ad4e" providerId="ADAL" clId="{D79F67B6-01CF-4E6C-B17E-C25B9A85BF7B}" dt="2022-09-29T12:35:09.173" v="1736"/>
          <ac:spMkLst>
            <pc:docMk/>
            <pc:sldMk cId="2166138037" sldId="2430"/>
            <ac:spMk id="12" creationId="{F16E78D5-75F1-B386-E176-2688D328D99B}"/>
          </ac:spMkLst>
        </pc:spChg>
        <pc:spChg chg="add del mod">
          <ac:chgData name="Yoel Kortick" userId="167978f5-7f40-4909-85d5-d4149554ad4e" providerId="ADAL" clId="{D79F67B6-01CF-4E6C-B17E-C25B9A85BF7B}" dt="2022-09-29T12:35:09.170" v="1734" actId="478"/>
          <ac:spMkLst>
            <pc:docMk/>
            <pc:sldMk cId="2166138037" sldId="2430"/>
            <ac:spMk id="13" creationId="{D2CDECDD-12E8-942D-5BE0-56266CFE49B1}"/>
          </ac:spMkLst>
        </pc:spChg>
        <pc:spChg chg="add mod">
          <ac:chgData name="Yoel Kortick" userId="167978f5-7f40-4909-85d5-d4149554ad4e" providerId="ADAL" clId="{D79F67B6-01CF-4E6C-B17E-C25B9A85BF7B}" dt="2022-09-29T12:35:52.553" v="1828" actId="208"/>
          <ac:spMkLst>
            <pc:docMk/>
            <pc:sldMk cId="2166138037" sldId="2430"/>
            <ac:spMk id="14" creationId="{FC701C21-2067-5672-1C16-3608CF74844A}"/>
          </ac:spMkLst>
        </pc:spChg>
        <pc:spChg chg="add mod">
          <ac:chgData name="Yoel Kortick" userId="167978f5-7f40-4909-85d5-d4149554ad4e" providerId="ADAL" clId="{D79F67B6-01CF-4E6C-B17E-C25B9A85BF7B}" dt="2022-09-29T13:11:29.999" v="2696" actId="1076"/>
          <ac:spMkLst>
            <pc:docMk/>
            <pc:sldMk cId="2166138037" sldId="2430"/>
            <ac:spMk id="19" creationId="{2C0FE42E-0B16-4729-C9F0-0F57A3B8E228}"/>
          </ac:spMkLst>
        </pc:spChg>
        <pc:picChg chg="del">
          <ac:chgData name="Yoel Kortick" userId="167978f5-7f40-4909-85d5-d4149554ad4e" providerId="ADAL" clId="{D79F67B6-01CF-4E6C-B17E-C25B9A85BF7B}" dt="2022-09-29T12:28:05.867" v="1571" actId="478"/>
          <ac:picMkLst>
            <pc:docMk/>
            <pc:sldMk cId="2166138037" sldId="2430"/>
            <ac:picMk id="6" creationId="{EEE2F096-1B71-D1C4-6938-B451AA9E64B2}"/>
          </ac:picMkLst>
        </pc:picChg>
        <pc:picChg chg="add mod ord">
          <ac:chgData name="Yoel Kortick" userId="167978f5-7f40-4909-85d5-d4149554ad4e" providerId="ADAL" clId="{D79F67B6-01CF-4E6C-B17E-C25B9A85BF7B}" dt="2022-09-29T12:33:46.454" v="1729" actId="167"/>
          <ac:picMkLst>
            <pc:docMk/>
            <pc:sldMk cId="2166138037" sldId="2430"/>
            <ac:picMk id="9" creationId="{9055D850-CCCF-13CF-A01B-71E855AA4B4F}"/>
          </ac:picMkLst>
        </pc:picChg>
        <pc:cxnChg chg="add mod">
          <ac:chgData name="Yoel Kortick" userId="167978f5-7f40-4909-85d5-d4149554ad4e" providerId="ADAL" clId="{D79F67B6-01CF-4E6C-B17E-C25B9A85BF7B}" dt="2022-09-29T12:36:13.974" v="1832"/>
          <ac:cxnSpMkLst>
            <pc:docMk/>
            <pc:sldMk cId="2166138037" sldId="2430"/>
            <ac:cxnSpMk id="16" creationId="{A57B97F8-53E3-340D-4AE0-C819D58D3745}"/>
          </ac:cxnSpMkLst>
        </pc:cxnChg>
        <pc:cxnChg chg="add mod">
          <ac:chgData name="Yoel Kortick" userId="167978f5-7f40-4909-85d5-d4149554ad4e" providerId="ADAL" clId="{D79F67B6-01CF-4E6C-B17E-C25B9A85BF7B}" dt="2022-09-29T12:36:05.887" v="1831" actId="14100"/>
          <ac:cxnSpMkLst>
            <pc:docMk/>
            <pc:sldMk cId="2166138037" sldId="2430"/>
            <ac:cxnSpMk id="17" creationId="{E9F650B5-53B3-E6A6-C116-8ACB9A75F02F}"/>
          </ac:cxnSpMkLst>
        </pc:cxnChg>
        <pc:cxnChg chg="add mod">
          <ac:chgData name="Yoel Kortick" userId="167978f5-7f40-4909-85d5-d4149554ad4e" providerId="ADAL" clId="{D79F67B6-01CF-4E6C-B17E-C25B9A85BF7B}" dt="2022-09-29T13:11:36.679" v="2698" actId="14100"/>
          <ac:cxnSpMkLst>
            <pc:docMk/>
            <pc:sldMk cId="2166138037" sldId="2430"/>
            <ac:cxnSpMk id="20" creationId="{8535422D-D222-0E89-3165-E16B762DD0DD}"/>
          </ac:cxnSpMkLst>
        </pc:cxnChg>
      </pc:sldChg>
      <pc:sldChg chg="addSp delSp modSp add mod">
        <pc:chgData name="Yoel Kortick" userId="167978f5-7f40-4909-85d5-d4149554ad4e" providerId="ADAL" clId="{D79F67B6-01CF-4E6C-B17E-C25B9A85BF7B}" dt="2022-09-29T13:12:02.441" v="2726" actId="20577"/>
        <pc:sldMkLst>
          <pc:docMk/>
          <pc:sldMk cId="1698689446" sldId="2431"/>
        </pc:sldMkLst>
        <pc:spChg chg="mod">
          <ac:chgData name="Yoel Kortick" userId="167978f5-7f40-4909-85d5-d4149554ad4e" providerId="ADAL" clId="{D79F67B6-01CF-4E6C-B17E-C25B9A85BF7B}" dt="2022-09-29T13:12:02.441" v="2726" actId="20577"/>
          <ac:spMkLst>
            <pc:docMk/>
            <pc:sldMk cId="1698689446" sldId="2431"/>
            <ac:spMk id="4" creationId="{9339AD69-2B9A-45E9-B9DF-01E883A3526F}"/>
          </ac:spMkLst>
        </pc:spChg>
        <pc:spChg chg="add mod">
          <ac:chgData name="Yoel Kortick" userId="167978f5-7f40-4909-85d5-d4149554ad4e" providerId="ADAL" clId="{D79F67B6-01CF-4E6C-B17E-C25B9A85BF7B}" dt="2022-09-29T12:39:08.844" v="1979" actId="1036"/>
          <ac:spMkLst>
            <pc:docMk/>
            <pc:sldMk cId="1698689446" sldId="2431"/>
            <ac:spMk id="8" creationId="{5037CD61-E4BA-6FDA-28B7-B68BC6BC8E54}"/>
          </ac:spMkLst>
        </pc:spChg>
        <pc:picChg chg="del">
          <ac:chgData name="Yoel Kortick" userId="167978f5-7f40-4909-85d5-d4149554ad4e" providerId="ADAL" clId="{D79F67B6-01CF-4E6C-B17E-C25B9A85BF7B}" dt="2022-09-29T12:38:57.932" v="1973" actId="478"/>
          <ac:picMkLst>
            <pc:docMk/>
            <pc:sldMk cId="1698689446" sldId="2431"/>
            <ac:picMk id="6" creationId="{29297DC3-C6C4-96EB-CCC6-A316BDF2ECD1}"/>
          </ac:picMkLst>
        </pc:picChg>
        <pc:picChg chg="add mod">
          <ac:chgData name="Yoel Kortick" userId="167978f5-7f40-4909-85d5-d4149554ad4e" providerId="ADAL" clId="{D79F67B6-01CF-4E6C-B17E-C25B9A85BF7B}" dt="2022-09-29T12:39:00.325" v="1975" actId="208"/>
          <ac:picMkLst>
            <pc:docMk/>
            <pc:sldMk cId="1698689446" sldId="2431"/>
            <ac:picMk id="7" creationId="{E88BCA42-400A-19FA-22AF-5F17046478F9}"/>
          </ac:picMkLst>
        </pc:picChg>
      </pc:sldChg>
      <pc:sldChg chg="modSp add del mod">
        <pc:chgData name="Yoel Kortick" userId="167978f5-7f40-4909-85d5-d4149554ad4e" providerId="ADAL" clId="{D79F67B6-01CF-4E6C-B17E-C25B9A85BF7B}" dt="2022-09-29T12:48:06.213" v="2161" actId="47"/>
        <pc:sldMkLst>
          <pc:docMk/>
          <pc:sldMk cId="819926128" sldId="2432"/>
        </pc:sldMkLst>
        <pc:spChg chg="mod">
          <ac:chgData name="Yoel Kortick" userId="167978f5-7f40-4909-85d5-d4149554ad4e" providerId="ADAL" clId="{D79F67B6-01CF-4E6C-B17E-C25B9A85BF7B}" dt="2022-09-29T12:43:42.995" v="2072" actId="5793"/>
          <ac:spMkLst>
            <pc:docMk/>
            <pc:sldMk cId="819926128" sldId="2432"/>
            <ac:spMk id="4" creationId="{9339AD69-2B9A-45E9-B9DF-01E883A3526F}"/>
          </ac:spMkLst>
        </pc:spChg>
      </pc:sldChg>
      <pc:sldChg chg="addSp delSp modSp add mod">
        <pc:chgData name="Yoel Kortick" userId="167978f5-7f40-4909-85d5-d4149554ad4e" providerId="ADAL" clId="{D79F67B6-01CF-4E6C-B17E-C25B9A85BF7B}" dt="2022-09-29T12:59:12.245" v="2462" actId="14100"/>
        <pc:sldMkLst>
          <pc:docMk/>
          <pc:sldMk cId="1102837680" sldId="2433"/>
        </pc:sldMkLst>
        <pc:spChg chg="mod">
          <ac:chgData name="Yoel Kortick" userId="167978f5-7f40-4909-85d5-d4149554ad4e" providerId="ADAL" clId="{D79F67B6-01CF-4E6C-B17E-C25B9A85BF7B}" dt="2022-09-29T12:47:24.504" v="2159" actId="14100"/>
          <ac:spMkLst>
            <pc:docMk/>
            <pc:sldMk cId="1102837680" sldId="2433"/>
            <ac:spMk id="4" creationId="{9339AD69-2B9A-45E9-B9DF-01E883A3526F}"/>
          </ac:spMkLst>
        </pc:spChg>
        <pc:spChg chg="add mod">
          <ac:chgData name="Yoel Kortick" userId="167978f5-7f40-4909-85d5-d4149554ad4e" providerId="ADAL" clId="{D79F67B6-01CF-4E6C-B17E-C25B9A85BF7B}" dt="2022-09-29T12:59:12.245" v="2462" actId="14100"/>
          <ac:spMkLst>
            <pc:docMk/>
            <pc:sldMk cId="1102837680" sldId="2433"/>
            <ac:spMk id="9" creationId="{E18E5CE5-F4C5-9E9B-6DE6-61B064F2E4DD}"/>
          </ac:spMkLst>
        </pc:spChg>
        <pc:picChg chg="add mod">
          <ac:chgData name="Yoel Kortick" userId="167978f5-7f40-4909-85d5-d4149554ad4e" providerId="ADAL" clId="{D79F67B6-01CF-4E6C-B17E-C25B9A85BF7B}" dt="2022-09-29T12:47:21.312" v="2158" actId="1076"/>
          <ac:picMkLst>
            <pc:docMk/>
            <pc:sldMk cId="1102837680" sldId="2433"/>
            <ac:picMk id="6" creationId="{08AB2A27-AAE8-B6A9-B6EC-6272C065433C}"/>
          </ac:picMkLst>
        </pc:picChg>
        <pc:picChg chg="del">
          <ac:chgData name="Yoel Kortick" userId="167978f5-7f40-4909-85d5-d4149554ad4e" providerId="ADAL" clId="{D79F67B6-01CF-4E6C-B17E-C25B9A85BF7B}" dt="2022-09-29T12:47:10.879" v="2153" actId="478"/>
          <ac:picMkLst>
            <pc:docMk/>
            <pc:sldMk cId="1102837680" sldId="2433"/>
            <ac:picMk id="7" creationId="{E88BCA42-400A-19FA-22AF-5F17046478F9}"/>
          </ac:picMkLst>
        </pc:picChg>
      </pc:sldChg>
      <pc:sldChg chg="addSp modSp add mod">
        <pc:chgData name="Yoel Kortick" userId="167978f5-7f40-4909-85d5-d4149554ad4e" providerId="ADAL" clId="{D79F67B6-01CF-4E6C-B17E-C25B9A85BF7B}" dt="2022-09-29T13:13:49.347" v="2774" actId="208"/>
        <pc:sldMkLst>
          <pc:docMk/>
          <pc:sldMk cId="497118257" sldId="2434"/>
        </pc:sldMkLst>
        <pc:spChg chg="mod">
          <ac:chgData name="Yoel Kortick" userId="167978f5-7f40-4909-85d5-d4149554ad4e" providerId="ADAL" clId="{D79F67B6-01CF-4E6C-B17E-C25B9A85BF7B}" dt="2022-09-29T12:52:03.551" v="2338" actId="20577"/>
          <ac:spMkLst>
            <pc:docMk/>
            <pc:sldMk cId="497118257" sldId="2434"/>
            <ac:spMk id="4" creationId="{9339AD69-2B9A-45E9-B9DF-01E883A3526F}"/>
          </ac:spMkLst>
        </pc:spChg>
        <pc:spChg chg="add mod">
          <ac:chgData name="Yoel Kortick" userId="167978f5-7f40-4909-85d5-d4149554ad4e" providerId="ADAL" clId="{D79F67B6-01CF-4E6C-B17E-C25B9A85BF7B}" dt="2022-09-29T12:52:22.109" v="2342" actId="14100"/>
          <ac:spMkLst>
            <pc:docMk/>
            <pc:sldMk cId="497118257" sldId="2434"/>
            <ac:spMk id="7" creationId="{9E1AE8A2-A2DB-3C4E-4655-158042C1C38C}"/>
          </ac:spMkLst>
        </pc:spChg>
        <pc:spChg chg="add mod">
          <ac:chgData name="Yoel Kortick" userId="167978f5-7f40-4909-85d5-d4149554ad4e" providerId="ADAL" clId="{D79F67B6-01CF-4E6C-B17E-C25B9A85BF7B}" dt="2022-09-29T12:52:24.898" v="2343" actId="571"/>
          <ac:spMkLst>
            <pc:docMk/>
            <pc:sldMk cId="497118257" sldId="2434"/>
            <ac:spMk id="8" creationId="{A6784941-E081-7AEE-20D8-D085427B6024}"/>
          </ac:spMkLst>
        </pc:spChg>
        <pc:spChg chg="add mod">
          <ac:chgData name="Yoel Kortick" userId="167978f5-7f40-4909-85d5-d4149554ad4e" providerId="ADAL" clId="{D79F67B6-01CF-4E6C-B17E-C25B9A85BF7B}" dt="2022-09-29T12:52:32.456" v="2346" actId="1037"/>
          <ac:spMkLst>
            <pc:docMk/>
            <pc:sldMk cId="497118257" sldId="2434"/>
            <ac:spMk id="9" creationId="{0ADE7832-A43F-C05D-5267-C3F40113195F}"/>
          </ac:spMkLst>
        </pc:spChg>
        <pc:picChg chg="add mod">
          <ac:chgData name="Yoel Kortick" userId="167978f5-7f40-4909-85d5-d4149554ad4e" providerId="ADAL" clId="{D79F67B6-01CF-4E6C-B17E-C25B9A85BF7B}" dt="2022-09-29T13:13:49.347" v="2774" actId="208"/>
          <ac:picMkLst>
            <pc:docMk/>
            <pc:sldMk cId="497118257" sldId="2434"/>
            <ac:picMk id="6" creationId="{B546E47A-2E30-4F47-8836-F83A3D5DE296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2:53:44.891" v="2392" actId="208"/>
        <pc:sldMkLst>
          <pc:docMk/>
          <pc:sldMk cId="4237642107" sldId="2435"/>
        </pc:sldMkLst>
        <pc:spChg chg="mod">
          <ac:chgData name="Yoel Kortick" userId="167978f5-7f40-4909-85d5-d4149554ad4e" providerId="ADAL" clId="{D79F67B6-01CF-4E6C-B17E-C25B9A85BF7B}" dt="2022-09-29T12:53:22.545" v="2385" actId="20577"/>
          <ac:spMkLst>
            <pc:docMk/>
            <pc:sldMk cId="4237642107" sldId="2435"/>
            <ac:spMk id="4" creationId="{9339AD69-2B9A-45E9-B9DF-01E883A3526F}"/>
          </ac:spMkLst>
        </pc:spChg>
        <pc:spChg chg="del">
          <ac:chgData name="Yoel Kortick" userId="167978f5-7f40-4909-85d5-d4149554ad4e" providerId="ADAL" clId="{D79F67B6-01CF-4E6C-B17E-C25B9A85BF7B}" dt="2022-09-29T12:53:42.225" v="2391" actId="478"/>
          <ac:spMkLst>
            <pc:docMk/>
            <pc:sldMk cId="4237642107" sldId="2435"/>
            <ac:spMk id="7" creationId="{9E1AE8A2-A2DB-3C4E-4655-158042C1C38C}"/>
          </ac:spMkLst>
        </pc:spChg>
        <pc:spChg chg="mod">
          <ac:chgData name="Yoel Kortick" userId="167978f5-7f40-4909-85d5-d4149554ad4e" providerId="ADAL" clId="{D79F67B6-01CF-4E6C-B17E-C25B9A85BF7B}" dt="2022-09-29T12:53:39.500" v="2390" actId="14100"/>
          <ac:spMkLst>
            <pc:docMk/>
            <pc:sldMk cId="4237642107" sldId="2435"/>
            <ac:spMk id="8" creationId="{A6784941-E081-7AEE-20D8-D085427B6024}"/>
          </ac:spMkLst>
        </pc:spChg>
        <pc:spChg chg="mod">
          <ac:chgData name="Yoel Kortick" userId="167978f5-7f40-4909-85d5-d4149554ad4e" providerId="ADAL" clId="{D79F67B6-01CF-4E6C-B17E-C25B9A85BF7B}" dt="2022-09-29T12:53:29.980" v="2386" actId="1076"/>
          <ac:spMkLst>
            <pc:docMk/>
            <pc:sldMk cId="4237642107" sldId="2435"/>
            <ac:spMk id="9" creationId="{0ADE7832-A43F-C05D-5267-C3F40113195F}"/>
          </ac:spMkLst>
        </pc:spChg>
        <pc:picChg chg="del">
          <ac:chgData name="Yoel Kortick" userId="167978f5-7f40-4909-85d5-d4149554ad4e" providerId="ADAL" clId="{D79F67B6-01CF-4E6C-B17E-C25B9A85BF7B}" dt="2022-09-29T12:53:11.900" v="2367" actId="478"/>
          <ac:picMkLst>
            <pc:docMk/>
            <pc:sldMk cId="4237642107" sldId="2435"/>
            <ac:picMk id="6" creationId="{B546E47A-2E30-4F47-8836-F83A3D5DE296}"/>
          </ac:picMkLst>
        </pc:picChg>
        <pc:picChg chg="add mod ord">
          <ac:chgData name="Yoel Kortick" userId="167978f5-7f40-4909-85d5-d4149554ad4e" providerId="ADAL" clId="{D79F67B6-01CF-4E6C-B17E-C25B9A85BF7B}" dt="2022-09-29T12:53:44.891" v="2392" actId="208"/>
          <ac:picMkLst>
            <pc:docMk/>
            <pc:sldMk cId="4237642107" sldId="2435"/>
            <ac:picMk id="10" creationId="{818FC152-BAA9-D54A-5FAB-A4D1E0B86B14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2:55:19.926" v="2407" actId="208"/>
        <pc:sldMkLst>
          <pc:docMk/>
          <pc:sldMk cId="3144650041" sldId="2436"/>
        </pc:sldMkLst>
        <pc:spChg chg="mod">
          <ac:chgData name="Yoel Kortick" userId="167978f5-7f40-4909-85d5-d4149554ad4e" providerId="ADAL" clId="{D79F67B6-01CF-4E6C-B17E-C25B9A85BF7B}" dt="2022-09-29T12:54:16.111" v="2394" actId="20577"/>
          <ac:spMkLst>
            <pc:docMk/>
            <pc:sldMk cId="3144650041" sldId="2436"/>
            <ac:spMk id="4" creationId="{9339AD69-2B9A-45E9-B9DF-01E883A3526F}"/>
          </ac:spMkLst>
        </pc:spChg>
        <pc:spChg chg="mod">
          <ac:chgData name="Yoel Kortick" userId="167978f5-7f40-4909-85d5-d4149554ad4e" providerId="ADAL" clId="{D79F67B6-01CF-4E6C-B17E-C25B9A85BF7B}" dt="2022-09-29T12:55:17.552" v="2406" actId="14100"/>
          <ac:spMkLst>
            <pc:docMk/>
            <pc:sldMk cId="3144650041" sldId="2436"/>
            <ac:spMk id="8" creationId="{A6784941-E081-7AEE-20D8-D085427B6024}"/>
          </ac:spMkLst>
        </pc:spChg>
        <pc:spChg chg="mod">
          <ac:chgData name="Yoel Kortick" userId="167978f5-7f40-4909-85d5-d4149554ad4e" providerId="ADAL" clId="{D79F67B6-01CF-4E6C-B17E-C25B9A85BF7B}" dt="2022-09-29T12:55:09.874" v="2404" actId="1035"/>
          <ac:spMkLst>
            <pc:docMk/>
            <pc:sldMk cId="3144650041" sldId="2436"/>
            <ac:spMk id="9" creationId="{0ADE7832-A43F-C05D-5267-C3F40113195F}"/>
          </ac:spMkLst>
        </pc:spChg>
        <pc:picChg chg="add mod ord">
          <ac:chgData name="Yoel Kortick" userId="167978f5-7f40-4909-85d5-d4149554ad4e" providerId="ADAL" clId="{D79F67B6-01CF-4E6C-B17E-C25B9A85BF7B}" dt="2022-09-29T12:55:19.926" v="2407" actId="208"/>
          <ac:picMkLst>
            <pc:docMk/>
            <pc:sldMk cId="3144650041" sldId="2436"/>
            <ac:picMk id="6" creationId="{6EF88417-A09F-0C5E-DEE7-C40FE0A5CDF5}"/>
          </ac:picMkLst>
        </pc:picChg>
        <pc:picChg chg="del">
          <ac:chgData name="Yoel Kortick" userId="167978f5-7f40-4909-85d5-d4149554ad4e" providerId="ADAL" clId="{D79F67B6-01CF-4E6C-B17E-C25B9A85BF7B}" dt="2022-09-29T12:54:19.810" v="2395" actId="478"/>
          <ac:picMkLst>
            <pc:docMk/>
            <pc:sldMk cId="3144650041" sldId="2436"/>
            <ac:picMk id="10" creationId="{818FC152-BAA9-D54A-5FAB-A4D1E0B86B14}"/>
          </ac:picMkLst>
        </pc:picChg>
      </pc:sldChg>
      <pc:sldChg chg="addSp delSp modSp add mod">
        <pc:chgData name="Yoel Kortick" userId="167978f5-7f40-4909-85d5-d4149554ad4e" providerId="ADAL" clId="{D79F67B6-01CF-4E6C-B17E-C25B9A85BF7B}" dt="2022-09-29T13:12:51.845" v="2765"/>
        <pc:sldMkLst>
          <pc:docMk/>
          <pc:sldMk cId="356351883" sldId="2437"/>
        </pc:sldMkLst>
        <pc:spChg chg="mod">
          <ac:chgData name="Yoel Kortick" userId="167978f5-7f40-4909-85d5-d4149554ad4e" providerId="ADAL" clId="{D79F67B6-01CF-4E6C-B17E-C25B9A85BF7B}" dt="2022-09-29T13:12:51.845" v="2765"/>
          <ac:spMkLst>
            <pc:docMk/>
            <pc:sldMk cId="356351883" sldId="2437"/>
            <ac:spMk id="3" creationId="{3D5AC908-A09F-432C-A1D6-53161F717DCF}"/>
          </ac:spMkLst>
        </pc:spChg>
        <pc:spChg chg="del">
          <ac:chgData name="Yoel Kortick" userId="167978f5-7f40-4909-85d5-d4149554ad4e" providerId="ADAL" clId="{D79F67B6-01CF-4E6C-B17E-C25B9A85BF7B}" dt="2022-09-29T13:03:24.974" v="2529" actId="478"/>
          <ac:spMkLst>
            <pc:docMk/>
            <pc:sldMk cId="356351883" sldId="2437"/>
            <ac:spMk id="4" creationId="{9339AD69-2B9A-45E9-B9DF-01E883A3526F}"/>
          </ac:spMkLst>
        </pc:spChg>
        <pc:spChg chg="add del mod">
          <ac:chgData name="Yoel Kortick" userId="167978f5-7f40-4909-85d5-d4149554ad4e" providerId="ADAL" clId="{D79F67B6-01CF-4E6C-B17E-C25B9A85BF7B}" dt="2022-09-29T13:03:27.009" v="2530" actId="478"/>
          <ac:spMkLst>
            <pc:docMk/>
            <pc:sldMk cId="356351883" sldId="2437"/>
            <ac:spMk id="7" creationId="{402642AA-6E94-8D81-73E7-1B78B273135E}"/>
          </ac:spMkLst>
        </pc:spChg>
        <pc:picChg chg="del">
          <ac:chgData name="Yoel Kortick" userId="167978f5-7f40-4909-85d5-d4149554ad4e" providerId="ADAL" clId="{D79F67B6-01CF-4E6C-B17E-C25B9A85BF7B}" dt="2022-09-29T13:03:21.460" v="2525" actId="478"/>
          <ac:picMkLst>
            <pc:docMk/>
            <pc:sldMk cId="356351883" sldId="2437"/>
            <ac:picMk id="6" creationId="{E9C8F40C-C8A2-C8FF-7C34-93C85A1803DF}"/>
          </ac:picMkLst>
        </pc:picChg>
        <pc:picChg chg="del">
          <ac:chgData name="Yoel Kortick" userId="167978f5-7f40-4909-85d5-d4149554ad4e" providerId="ADAL" clId="{D79F67B6-01CF-4E6C-B17E-C25B9A85BF7B}" dt="2022-09-29T13:03:23.323" v="2528" actId="478"/>
          <ac:picMkLst>
            <pc:docMk/>
            <pc:sldMk cId="356351883" sldId="2437"/>
            <ac:picMk id="10" creationId="{BFFE4E31-68BB-6D3E-FC1C-E6A4FA77DCDC}"/>
          </ac:picMkLst>
        </pc:picChg>
        <pc:picChg chg="add mod ord">
          <ac:chgData name="Yoel Kortick" userId="167978f5-7f40-4909-85d5-d4149554ad4e" providerId="ADAL" clId="{D79F67B6-01CF-4E6C-B17E-C25B9A85BF7B}" dt="2022-09-29T13:04:03.099" v="2549" actId="1038"/>
          <ac:picMkLst>
            <pc:docMk/>
            <pc:sldMk cId="356351883" sldId="2437"/>
            <ac:picMk id="11" creationId="{35C26FC7-43B0-73A7-157D-6C0CA9111251}"/>
          </ac:picMkLst>
        </pc:picChg>
        <pc:picChg chg="del">
          <ac:chgData name="Yoel Kortick" userId="167978f5-7f40-4909-85d5-d4149554ad4e" providerId="ADAL" clId="{D79F67B6-01CF-4E6C-B17E-C25B9A85BF7B}" dt="2022-09-29T13:03:22.139" v="2526" actId="478"/>
          <ac:picMkLst>
            <pc:docMk/>
            <pc:sldMk cId="356351883" sldId="2437"/>
            <ac:picMk id="14" creationId="{040C12B6-E72E-60CD-73F9-0B2B4C683341}"/>
          </ac:picMkLst>
        </pc:picChg>
        <pc:picChg chg="add mod ord">
          <ac:chgData name="Yoel Kortick" userId="167978f5-7f40-4909-85d5-d4149554ad4e" providerId="ADAL" clId="{D79F67B6-01CF-4E6C-B17E-C25B9A85BF7B}" dt="2022-09-29T13:04:42.771" v="2552" actId="167"/>
          <ac:picMkLst>
            <pc:docMk/>
            <pc:sldMk cId="356351883" sldId="2437"/>
            <ac:picMk id="16" creationId="{4255DF16-0474-3EF3-D563-991F00050240}"/>
          </ac:picMkLst>
        </pc:picChg>
        <pc:picChg chg="del">
          <ac:chgData name="Yoel Kortick" userId="167978f5-7f40-4909-85d5-d4149554ad4e" providerId="ADAL" clId="{D79F67B6-01CF-4E6C-B17E-C25B9A85BF7B}" dt="2022-09-29T13:03:22.744" v="2527" actId="478"/>
          <ac:picMkLst>
            <pc:docMk/>
            <pc:sldMk cId="356351883" sldId="2437"/>
            <ac:picMk id="17" creationId="{78F0CD41-C9B6-76ED-3703-31C30E36010B}"/>
          </ac:picMkLst>
        </pc:picChg>
        <pc:picChg chg="add mod ord">
          <ac:chgData name="Yoel Kortick" userId="167978f5-7f40-4909-85d5-d4149554ad4e" providerId="ADAL" clId="{D79F67B6-01CF-4E6C-B17E-C25B9A85BF7B}" dt="2022-09-29T13:05:54.019" v="2562" actId="1076"/>
          <ac:picMkLst>
            <pc:docMk/>
            <pc:sldMk cId="356351883" sldId="2437"/>
            <ac:picMk id="20" creationId="{687E6E8D-1466-2E77-331E-EB0FDCF11FFA}"/>
          </ac:picMkLst>
        </pc:picChg>
        <pc:picChg chg="add mod ord">
          <ac:chgData name="Yoel Kortick" userId="167978f5-7f40-4909-85d5-d4149554ad4e" providerId="ADAL" clId="{D79F67B6-01CF-4E6C-B17E-C25B9A85BF7B}" dt="2022-09-29T13:07:04.398" v="2574" actId="167"/>
          <ac:picMkLst>
            <pc:docMk/>
            <pc:sldMk cId="356351883" sldId="2437"/>
            <ac:picMk id="22" creationId="{D3C5B6FE-95B2-207F-D893-0B4149056B53}"/>
          </ac:picMkLst>
        </pc:picChg>
        <pc:cxnChg chg="mod">
          <ac:chgData name="Yoel Kortick" userId="167978f5-7f40-4909-85d5-d4149554ad4e" providerId="ADAL" clId="{D79F67B6-01CF-4E6C-B17E-C25B9A85BF7B}" dt="2022-09-29T13:04:46.829" v="2559" actId="1038"/>
          <ac:cxnSpMkLst>
            <pc:docMk/>
            <pc:sldMk cId="356351883" sldId="2437"/>
            <ac:cxnSpMk id="12" creationId="{7B279256-BC56-016A-5F6E-09313B1D39AF}"/>
          </ac:cxnSpMkLst>
        </pc:cxnChg>
        <pc:cxnChg chg="mod">
          <ac:chgData name="Yoel Kortick" userId="167978f5-7f40-4909-85d5-d4149554ad4e" providerId="ADAL" clId="{D79F67B6-01CF-4E6C-B17E-C25B9A85BF7B}" dt="2022-09-29T13:05:57.377" v="2570" actId="1038"/>
          <ac:cxnSpMkLst>
            <pc:docMk/>
            <pc:sldMk cId="356351883" sldId="2437"/>
            <ac:cxnSpMk id="15" creationId="{8F67250B-EEB2-5821-D0C7-FE2A5D1C01B5}"/>
          </ac:cxnSpMkLst>
        </pc:cxnChg>
        <pc:cxnChg chg="mod">
          <ac:chgData name="Yoel Kortick" userId="167978f5-7f40-4909-85d5-d4149554ad4e" providerId="ADAL" clId="{D79F67B6-01CF-4E6C-B17E-C25B9A85BF7B}" dt="2022-09-29T13:07:10.123" v="2580" actId="1038"/>
          <ac:cxnSpMkLst>
            <pc:docMk/>
            <pc:sldMk cId="356351883" sldId="2437"/>
            <ac:cxnSpMk id="18" creationId="{DF6E73D4-B21C-DBE7-F34D-B51FB21F5A51}"/>
          </ac:cxnSpMkLst>
        </pc:cxnChg>
      </pc:sldChg>
      <pc:sldChg chg="addSp delSp modSp add mod">
        <pc:chgData name="Yoel Kortick" userId="167978f5-7f40-4909-85d5-d4149554ad4e" providerId="ADAL" clId="{D79F67B6-01CF-4E6C-B17E-C25B9A85BF7B}" dt="2022-09-29T13:12:49.568" v="2764"/>
        <pc:sldMkLst>
          <pc:docMk/>
          <pc:sldMk cId="2363631131" sldId="2438"/>
        </pc:sldMkLst>
        <pc:spChg chg="mod">
          <ac:chgData name="Yoel Kortick" userId="167978f5-7f40-4909-85d5-d4149554ad4e" providerId="ADAL" clId="{D79F67B6-01CF-4E6C-B17E-C25B9A85BF7B}" dt="2022-09-29T13:12:49.568" v="2764"/>
          <ac:spMkLst>
            <pc:docMk/>
            <pc:sldMk cId="2363631131" sldId="2438"/>
            <ac:spMk id="3" creationId="{3D5AC908-A09F-432C-A1D6-53161F717DCF}"/>
          </ac:spMkLst>
        </pc:spChg>
        <pc:spChg chg="del">
          <ac:chgData name="Yoel Kortick" userId="167978f5-7f40-4909-85d5-d4149554ad4e" providerId="ADAL" clId="{D79F67B6-01CF-4E6C-B17E-C25B9A85BF7B}" dt="2022-09-29T13:07:33.679" v="2582" actId="478"/>
          <ac:spMkLst>
            <pc:docMk/>
            <pc:sldMk cId="2363631131" sldId="2438"/>
            <ac:spMk id="4" creationId="{9339AD69-2B9A-45E9-B9DF-01E883A3526F}"/>
          </ac:spMkLst>
        </pc:spChg>
        <pc:spChg chg="add del mod">
          <ac:chgData name="Yoel Kortick" userId="167978f5-7f40-4909-85d5-d4149554ad4e" providerId="ADAL" clId="{D79F67B6-01CF-4E6C-B17E-C25B9A85BF7B}" dt="2022-09-29T13:07:34.494" v="2583" actId="478"/>
          <ac:spMkLst>
            <pc:docMk/>
            <pc:sldMk cId="2363631131" sldId="2438"/>
            <ac:spMk id="7" creationId="{CDC82726-EF4B-0039-D72E-EA1CB51C07A9}"/>
          </ac:spMkLst>
        </pc:spChg>
        <pc:picChg chg="mod">
          <ac:chgData name="Yoel Kortick" userId="167978f5-7f40-4909-85d5-d4149554ad4e" providerId="ADAL" clId="{D79F67B6-01CF-4E6C-B17E-C25B9A85BF7B}" dt="2022-09-29T13:07:39.516" v="2589" actId="1035"/>
          <ac:picMkLst>
            <pc:docMk/>
            <pc:sldMk cId="2363631131" sldId="2438"/>
            <ac:picMk id="6" creationId="{E9C8F40C-C8A2-C8FF-7C34-93C85A1803DF}"/>
          </ac:picMkLst>
        </pc:picChg>
        <pc:picChg chg="mod">
          <ac:chgData name="Yoel Kortick" userId="167978f5-7f40-4909-85d5-d4149554ad4e" providerId="ADAL" clId="{D79F67B6-01CF-4E6C-B17E-C25B9A85BF7B}" dt="2022-09-29T13:07:39.516" v="2589" actId="1035"/>
          <ac:picMkLst>
            <pc:docMk/>
            <pc:sldMk cId="2363631131" sldId="2438"/>
            <ac:picMk id="10" creationId="{BFFE4E31-68BB-6D3E-FC1C-E6A4FA77DCDC}"/>
          </ac:picMkLst>
        </pc:picChg>
        <pc:picChg chg="mod">
          <ac:chgData name="Yoel Kortick" userId="167978f5-7f40-4909-85d5-d4149554ad4e" providerId="ADAL" clId="{D79F67B6-01CF-4E6C-B17E-C25B9A85BF7B}" dt="2022-09-29T13:07:39.516" v="2589" actId="1035"/>
          <ac:picMkLst>
            <pc:docMk/>
            <pc:sldMk cId="2363631131" sldId="2438"/>
            <ac:picMk id="14" creationId="{040C12B6-E72E-60CD-73F9-0B2B4C683341}"/>
          </ac:picMkLst>
        </pc:picChg>
        <pc:picChg chg="mod">
          <ac:chgData name="Yoel Kortick" userId="167978f5-7f40-4909-85d5-d4149554ad4e" providerId="ADAL" clId="{D79F67B6-01CF-4E6C-B17E-C25B9A85BF7B}" dt="2022-09-29T13:07:39.516" v="2589" actId="1035"/>
          <ac:picMkLst>
            <pc:docMk/>
            <pc:sldMk cId="2363631131" sldId="2438"/>
            <ac:picMk id="17" creationId="{78F0CD41-C9B6-76ED-3703-31C30E36010B}"/>
          </ac:picMkLst>
        </pc:picChg>
        <pc:cxnChg chg="mod">
          <ac:chgData name="Yoel Kortick" userId="167978f5-7f40-4909-85d5-d4149554ad4e" providerId="ADAL" clId="{D79F67B6-01CF-4E6C-B17E-C25B9A85BF7B}" dt="2022-09-29T13:07:39.516" v="2589" actId="1035"/>
          <ac:cxnSpMkLst>
            <pc:docMk/>
            <pc:sldMk cId="2363631131" sldId="2438"/>
            <ac:cxnSpMk id="8" creationId="{D830DD7B-F603-1F39-0D84-859635391B66}"/>
          </ac:cxnSpMkLst>
        </pc:cxnChg>
        <pc:cxnChg chg="mod">
          <ac:chgData name="Yoel Kortick" userId="167978f5-7f40-4909-85d5-d4149554ad4e" providerId="ADAL" clId="{D79F67B6-01CF-4E6C-B17E-C25B9A85BF7B}" dt="2022-09-29T13:07:39.516" v="2589" actId="1035"/>
          <ac:cxnSpMkLst>
            <pc:docMk/>
            <pc:sldMk cId="2363631131" sldId="2438"/>
            <ac:cxnSpMk id="12" creationId="{7B279256-BC56-016A-5F6E-09313B1D39AF}"/>
          </ac:cxnSpMkLst>
        </pc:cxnChg>
        <pc:cxnChg chg="mod">
          <ac:chgData name="Yoel Kortick" userId="167978f5-7f40-4909-85d5-d4149554ad4e" providerId="ADAL" clId="{D79F67B6-01CF-4E6C-B17E-C25B9A85BF7B}" dt="2022-09-29T13:07:39.516" v="2589" actId="1035"/>
          <ac:cxnSpMkLst>
            <pc:docMk/>
            <pc:sldMk cId="2363631131" sldId="2438"/>
            <ac:cxnSpMk id="15" creationId="{8F67250B-EEB2-5821-D0C7-FE2A5D1C01B5}"/>
          </ac:cxnSpMkLst>
        </pc:cxnChg>
        <pc:cxnChg chg="mod">
          <ac:chgData name="Yoel Kortick" userId="167978f5-7f40-4909-85d5-d4149554ad4e" providerId="ADAL" clId="{D79F67B6-01CF-4E6C-B17E-C25B9A85BF7B}" dt="2022-09-29T13:07:39.516" v="2589" actId="1035"/>
          <ac:cxnSpMkLst>
            <pc:docMk/>
            <pc:sldMk cId="2363631131" sldId="2438"/>
            <ac:cxnSpMk id="18" creationId="{DF6E73D4-B21C-DBE7-F34D-B51FB21F5A51}"/>
          </ac:cxnSpMkLst>
        </pc:cxnChg>
      </pc:sldChg>
      <pc:sldChg chg="modSp add mod">
        <pc:chgData name="Yoel Kortick" userId="167978f5-7f40-4909-85d5-d4149554ad4e" providerId="ADAL" clId="{D79F67B6-01CF-4E6C-B17E-C25B9A85BF7B}" dt="2022-09-29T13:13:24.871" v="2769"/>
        <pc:sldMkLst>
          <pc:docMk/>
          <pc:sldMk cId="779497955" sldId="2439"/>
        </pc:sldMkLst>
        <pc:spChg chg="mod">
          <ac:chgData name="Yoel Kortick" userId="167978f5-7f40-4909-85d5-d4149554ad4e" providerId="ADAL" clId="{D79F67B6-01CF-4E6C-B17E-C25B9A85BF7B}" dt="2022-09-29T13:13:24.871" v="2769"/>
          <ac:spMkLst>
            <pc:docMk/>
            <pc:sldMk cId="779497955" sldId="2439"/>
            <ac:spMk id="4" creationId="{3EB881EF-8127-4A88-A661-082445FC2E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2022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BD2E00-AB16-7B68-F6D6-312AEE64689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300444" y="4728159"/>
            <a:ext cx="720077" cy="3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2022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E585B-A001-E33B-B8F0-0247C18B3862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00444" y="4728159"/>
            <a:ext cx="720077" cy="3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332434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000" dirty="0"/>
              <a:t>How to manipulate the sorting of characters with diacritics in Analytics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7B0A89-DCC8-19B1-2380-C66F202B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3217143"/>
            <a:ext cx="3257550" cy="8667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ADC4B-8C86-E637-02F0-49E8F2FD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/>
          <a:lstStyle/>
          <a:p>
            <a:r>
              <a:rPr lang="en-US" dirty="0"/>
              <a:t>In option one, we want this</a:t>
            </a:r>
            <a:endParaRPr lang="en-I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1CA351-200A-4866-E0B2-C0BF0BBD5233}"/>
              </a:ext>
            </a:extLst>
          </p:cNvPr>
          <p:cNvSpPr txBox="1">
            <a:spLocks/>
          </p:cNvSpPr>
          <p:nvPr/>
        </p:nvSpPr>
        <p:spPr>
          <a:xfrm>
            <a:off x="359532" y="254893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sorted here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2D699-6F56-A55F-FF7F-2E21462A1DFF}"/>
              </a:ext>
            </a:extLst>
          </p:cNvPr>
          <p:cNvCxnSpPr/>
          <p:nvPr/>
        </p:nvCxnSpPr>
        <p:spPr>
          <a:xfrm flipH="1">
            <a:off x="3491880" y="3435846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6CC492-B4ED-7839-C797-08CC5DCF8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1613545"/>
            <a:ext cx="32289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6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9316DB-0C08-7E23-A905-754AA3C0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3224659"/>
            <a:ext cx="3238500" cy="819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ADC4B-8C86-E637-02F0-49E8F2FD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/>
          <a:lstStyle/>
          <a:p>
            <a:r>
              <a:rPr lang="en-US" dirty="0"/>
              <a:t>In option one, we want this</a:t>
            </a:r>
            <a:endParaRPr lang="en-I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1CA351-200A-4866-E0B2-C0BF0BBD5233}"/>
              </a:ext>
            </a:extLst>
          </p:cNvPr>
          <p:cNvSpPr txBox="1">
            <a:spLocks/>
          </p:cNvSpPr>
          <p:nvPr/>
        </p:nvSpPr>
        <p:spPr>
          <a:xfrm>
            <a:off x="359532" y="254893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sorted here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2D699-6F56-A55F-FF7F-2E21462A1DFF}"/>
              </a:ext>
            </a:extLst>
          </p:cNvPr>
          <p:cNvCxnSpPr/>
          <p:nvPr/>
        </p:nvCxnSpPr>
        <p:spPr>
          <a:xfrm flipH="1">
            <a:off x="3491880" y="3435846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40D74FD-59EE-0436-F604-7D99D3F98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7" y="1491630"/>
            <a:ext cx="32480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49A5C2-FC67-F67D-85F5-A89CA0DE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3245718"/>
            <a:ext cx="3219450" cy="838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ADC4B-8C86-E637-02F0-49E8F2FD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/>
          <a:lstStyle/>
          <a:p>
            <a:r>
              <a:rPr lang="en-US" dirty="0"/>
              <a:t>In option one, we want this</a:t>
            </a:r>
            <a:endParaRPr lang="en-I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1CA351-200A-4866-E0B2-C0BF0BBD5233}"/>
              </a:ext>
            </a:extLst>
          </p:cNvPr>
          <p:cNvSpPr txBox="1">
            <a:spLocks/>
          </p:cNvSpPr>
          <p:nvPr/>
        </p:nvSpPr>
        <p:spPr>
          <a:xfrm>
            <a:off x="359532" y="254893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sorted here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2D699-6F56-A55F-FF7F-2E21462A1DFF}"/>
              </a:ext>
            </a:extLst>
          </p:cNvPr>
          <p:cNvCxnSpPr/>
          <p:nvPr/>
        </p:nvCxnSpPr>
        <p:spPr>
          <a:xfrm flipH="1">
            <a:off x="3491880" y="3435846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DB379E1-4242-E9E3-45E9-564AC840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7" y="1584970"/>
            <a:ext cx="32099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8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273501-C9CF-1D2D-482C-843E9C59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427834"/>
            <a:ext cx="3200400" cy="8001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ADC4B-8C86-E637-02F0-49E8F2FD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/>
          <a:lstStyle/>
          <a:p>
            <a:r>
              <a:rPr lang="en-US" dirty="0"/>
              <a:t>In option one, we want this</a:t>
            </a:r>
            <a:endParaRPr lang="en-I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1CA351-200A-4866-E0B2-C0BF0BBD5233}"/>
              </a:ext>
            </a:extLst>
          </p:cNvPr>
          <p:cNvSpPr txBox="1">
            <a:spLocks/>
          </p:cNvSpPr>
          <p:nvPr/>
        </p:nvSpPr>
        <p:spPr>
          <a:xfrm>
            <a:off x="359532" y="254893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sorted here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2D699-6F56-A55F-FF7F-2E21462A1DFF}"/>
              </a:ext>
            </a:extLst>
          </p:cNvPr>
          <p:cNvCxnSpPr/>
          <p:nvPr/>
        </p:nvCxnSpPr>
        <p:spPr>
          <a:xfrm flipH="1">
            <a:off x="3491880" y="3435846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6161B6-7F23-69B5-9B01-5CC9B544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79" y="1458803"/>
            <a:ext cx="32385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82C912-41E1-390F-57BB-8F1181A4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3308201"/>
            <a:ext cx="3219450" cy="847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ADC4B-8C86-E637-02F0-49E8F2FD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/>
          <a:lstStyle/>
          <a:p>
            <a:r>
              <a:rPr lang="en-US" dirty="0"/>
              <a:t>In option one, we want this</a:t>
            </a:r>
            <a:endParaRPr lang="en-I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1CA351-200A-4866-E0B2-C0BF0BBD5233}"/>
              </a:ext>
            </a:extLst>
          </p:cNvPr>
          <p:cNvSpPr txBox="1">
            <a:spLocks/>
          </p:cNvSpPr>
          <p:nvPr/>
        </p:nvSpPr>
        <p:spPr>
          <a:xfrm>
            <a:off x="359532" y="254893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sorted here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2D699-6F56-A55F-FF7F-2E21462A1DFF}"/>
              </a:ext>
            </a:extLst>
          </p:cNvPr>
          <p:cNvCxnSpPr/>
          <p:nvPr/>
        </p:nvCxnSpPr>
        <p:spPr>
          <a:xfrm flipH="1">
            <a:off x="3491880" y="3723878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F772604-3CB3-F68A-3F2F-57F1ACEFA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1491630"/>
            <a:ext cx="32385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7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06770C-F8D2-F0AF-E8EB-90ADC0D9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3351634"/>
            <a:ext cx="3238500" cy="876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ADC4B-8C86-E637-02F0-49E8F2FD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/>
          <a:lstStyle/>
          <a:p>
            <a:r>
              <a:rPr lang="en-US" dirty="0"/>
              <a:t>In option one, we want this</a:t>
            </a:r>
            <a:endParaRPr lang="en-I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1CA351-200A-4866-E0B2-C0BF0BBD5233}"/>
              </a:ext>
            </a:extLst>
          </p:cNvPr>
          <p:cNvSpPr txBox="1">
            <a:spLocks/>
          </p:cNvSpPr>
          <p:nvPr/>
        </p:nvSpPr>
        <p:spPr>
          <a:xfrm>
            <a:off x="359532" y="254893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sorted here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2D699-6F56-A55F-FF7F-2E21462A1DFF}"/>
              </a:ext>
            </a:extLst>
          </p:cNvPr>
          <p:cNvCxnSpPr/>
          <p:nvPr/>
        </p:nvCxnSpPr>
        <p:spPr>
          <a:xfrm flipH="1">
            <a:off x="3491880" y="3579862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B344F4A-C795-DFE3-82E7-EA9C21BA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7" y="1532012"/>
            <a:ext cx="32480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The formula to change the sort (option one)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9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to change the sort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dirty="0"/>
              <a:t>We will use this formula: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6B725-C2A3-91D6-98B6-627D476A2102}"/>
              </a:ext>
            </a:extLst>
          </p:cNvPr>
          <p:cNvSpPr txBox="1"/>
          <p:nvPr/>
        </p:nvSpPr>
        <p:spPr>
          <a:xfrm>
            <a:off x="395536" y="1635646"/>
            <a:ext cx="82089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L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Evaluate('TRANSLATE(%1,%2,%3)',"User </a:t>
            </a:r>
            <a:r>
              <a:rPr lang="en-IL" sz="1800" b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Details"."Full</a:t>
            </a:r>
            <a:r>
              <a:rPr lang="en-IL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Name",'</a:t>
            </a:r>
            <a:r>
              <a:rPr lang="en-IL" sz="1800" b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ĄąĆćĘęŁłŃńÓóŚśŹźŻż</a:t>
            </a:r>
            <a:r>
              <a:rPr lang="en-IL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', '</a:t>
            </a:r>
            <a:r>
              <a:rPr lang="en-IL" sz="1800" b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AaCcEeLlNnOoSsZzZz</a:t>
            </a:r>
            <a:r>
              <a:rPr lang="en-IL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')</a:t>
            </a:r>
            <a:r>
              <a:rPr lang="en-IL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I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8AAEF14-E46D-71C4-493A-2A00DBF4A7E4}"/>
              </a:ext>
            </a:extLst>
          </p:cNvPr>
          <p:cNvSpPr txBox="1">
            <a:spLocks/>
          </p:cNvSpPr>
          <p:nvPr/>
        </p:nvSpPr>
        <p:spPr>
          <a:xfrm>
            <a:off x="189781" y="2499742"/>
            <a:ext cx="8424936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means:</a:t>
            </a:r>
          </a:p>
          <a:p>
            <a:pPr lvl="1"/>
            <a:r>
              <a:rPr lang="en-IL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Ą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will sort as </a:t>
            </a:r>
            <a:r>
              <a:rPr lang="en-IL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endParaRPr lang="en-US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1"/>
            <a:r>
              <a:rPr lang="en-IL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ą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will sort as </a:t>
            </a:r>
            <a:r>
              <a:rPr lang="en-IL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endParaRPr lang="en-US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1"/>
            <a:r>
              <a:rPr lang="en-IL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Ć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Courier New" panose="02070309020205020404" pitchFamily="49" charset="0"/>
              </a:rPr>
              <a:t>will sort as </a:t>
            </a:r>
            <a:r>
              <a:rPr lang="en-IL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endParaRPr lang="en-US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1"/>
            <a:r>
              <a:rPr lang="en-IL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ć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will sort as </a:t>
            </a:r>
            <a:r>
              <a:rPr lang="en-IL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endParaRPr lang="en-US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1"/>
            <a:r>
              <a:rPr lang="en-IL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Ę</a:t>
            </a:r>
            <a:r>
              <a:rPr lang="en-US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will sort as </a:t>
            </a:r>
            <a:r>
              <a:rPr lang="en-IL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</a:t>
            </a:r>
            <a:endParaRPr lang="en-US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Etc.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E06C-D7A9-EFD9-6F9D-4C6B39A82475}"/>
              </a:ext>
            </a:extLst>
          </p:cNvPr>
          <p:cNvSpPr txBox="1"/>
          <p:nvPr/>
        </p:nvSpPr>
        <p:spPr>
          <a:xfrm>
            <a:off x="5508104" y="2841198"/>
            <a:ext cx="295232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that if you copy and paste this formula make sure the quotation marks do not get “ruined”. They may need to be retyped manually.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0261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18BAE-7C82-DC3C-3A1C-67329E7E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264" y="1594094"/>
            <a:ext cx="2927480" cy="2799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to change the sort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criteria tab, on the last name, let’s edit the formula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97973-03C9-9D96-6F08-B67581D106EE}"/>
              </a:ext>
            </a:extLst>
          </p:cNvPr>
          <p:cNvSpPr/>
          <p:nvPr/>
        </p:nvSpPr>
        <p:spPr>
          <a:xfrm>
            <a:off x="4217152" y="2044675"/>
            <a:ext cx="2828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20E8C-57B8-63E4-BE2F-526D47A88CBC}"/>
              </a:ext>
            </a:extLst>
          </p:cNvPr>
          <p:cNvSpPr/>
          <p:nvPr/>
        </p:nvSpPr>
        <p:spPr>
          <a:xfrm>
            <a:off x="4499992" y="2643758"/>
            <a:ext cx="13681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3845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E2F096-1B71-D1C4-6938-B451AA9E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4807"/>
            <a:ext cx="8686800" cy="3305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to change the sort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this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20E8C-57B8-63E4-BE2F-526D47A88CBC}"/>
              </a:ext>
            </a:extLst>
          </p:cNvPr>
          <p:cNvSpPr/>
          <p:nvPr/>
        </p:nvSpPr>
        <p:spPr>
          <a:xfrm>
            <a:off x="2699792" y="3651870"/>
            <a:ext cx="17281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7636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1"/>
            <a:ext cx="4713596" cy="51435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10"/>
            <a:ext cx="8496944" cy="398400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The situation now</a:t>
            </a:r>
          </a:p>
          <a:p>
            <a:pPr lvl="1"/>
            <a:r>
              <a:rPr lang="en-US" dirty="0"/>
              <a:t>The formula to change the sort (option one)</a:t>
            </a:r>
          </a:p>
          <a:p>
            <a:pPr lvl="1"/>
            <a:r>
              <a:rPr lang="en-US" dirty="0"/>
              <a:t>The report with the new formula (option one)</a:t>
            </a:r>
          </a:p>
          <a:p>
            <a:pPr lvl="1"/>
            <a:r>
              <a:rPr lang="en-US" dirty="0"/>
              <a:t>Check the report with the new sorting (option one)</a:t>
            </a:r>
          </a:p>
          <a:p>
            <a:pPr lvl="1"/>
            <a:r>
              <a:rPr lang="en-US" dirty="0"/>
              <a:t>The formula to change the sort (option two)</a:t>
            </a:r>
          </a:p>
          <a:p>
            <a:pPr lvl="1"/>
            <a:r>
              <a:rPr lang="en-US" dirty="0"/>
              <a:t>The report with the new formula (option two)</a:t>
            </a:r>
          </a:p>
          <a:p>
            <a:pPr lvl="1"/>
            <a:r>
              <a:rPr lang="en-US" dirty="0"/>
              <a:t>Check the report with the new sorting (option two)</a:t>
            </a:r>
          </a:p>
          <a:p>
            <a:pPr lvl="1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55D850-CCCF-13CF-A01B-71E855AA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333500"/>
            <a:ext cx="7181850" cy="2476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to change the sort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this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20E8C-57B8-63E4-BE2F-526D47A88CBC}"/>
              </a:ext>
            </a:extLst>
          </p:cNvPr>
          <p:cNvSpPr/>
          <p:nvPr/>
        </p:nvSpPr>
        <p:spPr>
          <a:xfrm>
            <a:off x="2913690" y="3300492"/>
            <a:ext cx="3170477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BBD964-B041-D2D2-7E61-5F9B5ECA3478}"/>
              </a:ext>
            </a:extLst>
          </p:cNvPr>
          <p:cNvSpPr/>
          <p:nvPr/>
        </p:nvSpPr>
        <p:spPr>
          <a:xfrm>
            <a:off x="1663533" y="2291699"/>
            <a:ext cx="1900355" cy="455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01C21-2067-5672-1C16-3608CF74844A}"/>
              </a:ext>
            </a:extLst>
          </p:cNvPr>
          <p:cNvSpPr txBox="1"/>
          <p:nvPr/>
        </p:nvSpPr>
        <p:spPr>
          <a:xfrm>
            <a:off x="395536" y="4083918"/>
            <a:ext cx="41764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that we have called this column “Last name for sort”.  We will see why later. </a:t>
            </a:r>
            <a:endParaRPr lang="en-IL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B97F8-53E3-340D-4AE0-C819D58D3745}"/>
              </a:ext>
            </a:extLst>
          </p:cNvPr>
          <p:cNvCxnSpPr/>
          <p:nvPr/>
        </p:nvCxnSpPr>
        <p:spPr>
          <a:xfrm flipV="1">
            <a:off x="683568" y="2427734"/>
            <a:ext cx="0" cy="16561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F650B5-53B3-E6A6-C116-8ACB9A75F02F}"/>
              </a:ext>
            </a:extLst>
          </p:cNvPr>
          <p:cNvCxnSpPr>
            <a:cxnSpLocks/>
          </p:cNvCxnSpPr>
          <p:nvPr/>
        </p:nvCxnSpPr>
        <p:spPr>
          <a:xfrm>
            <a:off x="683568" y="2427734"/>
            <a:ext cx="972417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0FE42E-0B16-4729-C9F0-0F57A3B8E228}"/>
              </a:ext>
            </a:extLst>
          </p:cNvPr>
          <p:cNvSpPr txBox="1"/>
          <p:nvPr/>
        </p:nvSpPr>
        <p:spPr>
          <a:xfrm>
            <a:off x="5532573" y="2098537"/>
            <a:ext cx="21784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formula we saw earlier</a:t>
            </a:r>
            <a:endParaRPr lang="en-I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5422D-D222-0E89-3165-E16B762DD0DD}"/>
              </a:ext>
            </a:extLst>
          </p:cNvPr>
          <p:cNvCxnSpPr>
            <a:cxnSpLocks/>
          </p:cNvCxnSpPr>
          <p:nvPr/>
        </p:nvCxnSpPr>
        <p:spPr>
          <a:xfrm flipH="1">
            <a:off x="5274634" y="2744868"/>
            <a:ext cx="257939" cy="555624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13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The report with the new formula (option one)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30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have “Last name for sort” and “First name”.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97DC3-C6C4-96EB-CCC6-A316BDF2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224087"/>
            <a:ext cx="2647950" cy="695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674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also add the “Last Name” (that we originally had and changed to “Last Name for sort”).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A42-400A-19FA-22AF-5F1704647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243137"/>
            <a:ext cx="3800475" cy="65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37CD61-E4BA-6FDA-28B7-B68BC6BC8E54}"/>
              </a:ext>
            </a:extLst>
          </p:cNvPr>
          <p:cNvSpPr/>
          <p:nvPr/>
        </p:nvSpPr>
        <p:spPr>
          <a:xfrm>
            <a:off x="4211960" y="2521008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8689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3384376" cy="3979385"/>
          </a:xfrm>
        </p:spPr>
        <p:txBody>
          <a:bodyPr>
            <a:normAutofit/>
          </a:bodyPr>
          <a:lstStyle/>
          <a:p>
            <a:r>
              <a:rPr lang="en-US" dirty="0"/>
              <a:t>Now we can see that the “Last Name for sort” does not include the diacritics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7CD61-E4BA-6FDA-28B7-B68BC6BC8E54}"/>
              </a:ext>
            </a:extLst>
          </p:cNvPr>
          <p:cNvSpPr/>
          <p:nvPr/>
        </p:nvSpPr>
        <p:spPr>
          <a:xfrm>
            <a:off x="4211960" y="2521008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B2A27-AAE8-B6A9-B6EC-6272C065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43" y="965779"/>
            <a:ext cx="4981575" cy="3590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8E5CE5-F4C5-9E9B-6DE6-61B064F2E4DD}"/>
              </a:ext>
            </a:extLst>
          </p:cNvPr>
          <p:cNvSpPr/>
          <p:nvPr/>
        </p:nvSpPr>
        <p:spPr>
          <a:xfrm>
            <a:off x="5580112" y="2211710"/>
            <a:ext cx="1152128" cy="1872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0283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do not want to display the “Last Name for sort” but we do want to sort by it.</a:t>
            </a:r>
          </a:p>
          <a:p>
            <a:r>
              <a:rPr lang="en-US" dirty="0"/>
              <a:t>We will sort the report ascending by “Last Name for sort” then we will hide the field.</a:t>
            </a: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679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sort</a:t>
            </a:r>
          </a:p>
          <a:p>
            <a:endParaRPr lang="en-US" sz="2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6E47A-2E30-4F47-8836-F83A3D5D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362075"/>
            <a:ext cx="4933950" cy="2419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1AE8A2-A2DB-3C4E-4655-158042C1C38C}"/>
              </a:ext>
            </a:extLst>
          </p:cNvPr>
          <p:cNvSpPr/>
          <p:nvPr/>
        </p:nvSpPr>
        <p:spPr>
          <a:xfrm>
            <a:off x="4843615" y="1933150"/>
            <a:ext cx="1152128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84941-E081-7AEE-20D8-D085427B6024}"/>
              </a:ext>
            </a:extLst>
          </p:cNvPr>
          <p:cNvSpPr/>
          <p:nvPr/>
        </p:nvSpPr>
        <p:spPr>
          <a:xfrm>
            <a:off x="3476627" y="1922655"/>
            <a:ext cx="1152128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E7832-A43F-C05D-5267-C3F40113195F}"/>
              </a:ext>
            </a:extLst>
          </p:cNvPr>
          <p:cNvSpPr/>
          <p:nvPr/>
        </p:nvSpPr>
        <p:spPr>
          <a:xfrm>
            <a:off x="3419872" y="1665636"/>
            <a:ext cx="323756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7118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8FC152-BAA9-D54A-5FAB-A4D1E0B8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395412"/>
            <a:ext cx="3762375" cy="2352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will hide the field (part 1 of 2)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84941-E081-7AEE-20D8-D085427B6024}"/>
              </a:ext>
            </a:extLst>
          </p:cNvPr>
          <p:cNvSpPr/>
          <p:nvPr/>
        </p:nvSpPr>
        <p:spPr>
          <a:xfrm>
            <a:off x="3979428" y="2504222"/>
            <a:ext cx="1528675" cy="331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E7832-A43F-C05D-5267-C3F40113195F}"/>
              </a:ext>
            </a:extLst>
          </p:cNvPr>
          <p:cNvSpPr/>
          <p:nvPr/>
        </p:nvSpPr>
        <p:spPr>
          <a:xfrm>
            <a:off x="3979429" y="1720840"/>
            <a:ext cx="323756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37642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F88417-A09F-0C5E-DEE7-C40FE0A5C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7" y="1491630"/>
            <a:ext cx="4705325" cy="3116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will hide the field (part 2 of 2)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84941-E081-7AEE-20D8-D085427B6024}"/>
              </a:ext>
            </a:extLst>
          </p:cNvPr>
          <p:cNvSpPr/>
          <p:nvPr/>
        </p:nvSpPr>
        <p:spPr>
          <a:xfrm>
            <a:off x="2555777" y="1750127"/>
            <a:ext cx="864096" cy="331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E7832-A43F-C05D-5267-C3F40113195F}"/>
              </a:ext>
            </a:extLst>
          </p:cNvPr>
          <p:cNvSpPr/>
          <p:nvPr/>
        </p:nvSpPr>
        <p:spPr>
          <a:xfrm>
            <a:off x="6228184" y="2107803"/>
            <a:ext cx="576064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4650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Check the report with the new sorting (option one)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the report with the new sorting (option 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now take a look at the sorting by last name</a:t>
            </a:r>
          </a:p>
          <a:p>
            <a:r>
              <a:rPr lang="en-US" sz="2400" dirty="0">
                <a:effectLst/>
              </a:rPr>
              <a:t>We will see that it is all sorting as desired.</a:t>
            </a:r>
          </a:p>
        </p:txBody>
      </p:sp>
    </p:spTree>
    <p:extLst>
      <p:ext uri="{BB962C8B-B14F-4D97-AF65-F5344CB8AC3E}">
        <p14:creationId xmlns:p14="http://schemas.microsoft.com/office/powerpoint/2010/main" val="2540872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the report with the new sorting (option one)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F40C-C8A2-C8FF-7C34-93C85A18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80329"/>
            <a:ext cx="3238500" cy="847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30DD7B-F603-1F39-0D84-859635391B66}"/>
              </a:ext>
            </a:extLst>
          </p:cNvPr>
          <p:cNvCxnSpPr>
            <a:cxnSpLocks/>
          </p:cNvCxnSpPr>
          <p:nvPr/>
        </p:nvCxnSpPr>
        <p:spPr>
          <a:xfrm flipH="1">
            <a:off x="960967" y="1383388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FFE4E31-68BB-6D3E-FC1C-E6A4FA77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1" y="3067704"/>
            <a:ext cx="3238500" cy="87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279256-BC56-016A-5F6E-09313B1D39AF}"/>
              </a:ext>
            </a:extLst>
          </p:cNvPr>
          <p:cNvCxnSpPr>
            <a:cxnSpLocks/>
          </p:cNvCxnSpPr>
          <p:nvPr/>
        </p:nvCxnSpPr>
        <p:spPr>
          <a:xfrm flipH="1">
            <a:off x="952757" y="3482253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C12B6-E72E-60CD-73F9-0B2B4C683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18" y="1381474"/>
            <a:ext cx="3248025" cy="87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67250B-EEB2-5821-D0C7-FE2A5D1C01B5}"/>
              </a:ext>
            </a:extLst>
          </p:cNvPr>
          <p:cNvCxnSpPr>
            <a:cxnSpLocks/>
          </p:cNvCxnSpPr>
          <p:nvPr/>
        </p:nvCxnSpPr>
        <p:spPr>
          <a:xfrm flipH="1">
            <a:off x="4715705" y="1347614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8F0CD41-C9B6-76ED-3703-31C30E360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217" y="3091516"/>
            <a:ext cx="3219450" cy="828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6E73D4-B21C-DBE7-F34D-B51FB21F5A51}"/>
              </a:ext>
            </a:extLst>
          </p:cNvPr>
          <p:cNvCxnSpPr>
            <a:cxnSpLocks/>
          </p:cNvCxnSpPr>
          <p:nvPr/>
        </p:nvCxnSpPr>
        <p:spPr>
          <a:xfrm flipH="1">
            <a:off x="4716016" y="3107020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31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3C5B6FE-95B2-207F-D893-0B41490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62196"/>
            <a:ext cx="3228975" cy="885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7E6E8D-1466-2E77-331E-EB0FDCF1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70" y="1564489"/>
            <a:ext cx="3267075" cy="885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55DF16-0474-3EF3-D563-991F00050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43" y="3481247"/>
            <a:ext cx="3257550" cy="847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C26FC7-43B0-73A7-157D-6C0CA911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43" y="1574015"/>
            <a:ext cx="3228975" cy="8667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the report with the new sorting (option one)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30DD7B-F603-1F39-0D84-859635391B66}"/>
              </a:ext>
            </a:extLst>
          </p:cNvPr>
          <p:cNvCxnSpPr>
            <a:cxnSpLocks/>
          </p:cNvCxnSpPr>
          <p:nvPr/>
        </p:nvCxnSpPr>
        <p:spPr>
          <a:xfrm flipH="1">
            <a:off x="960967" y="1782721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279256-BC56-016A-5F6E-09313B1D39AF}"/>
              </a:ext>
            </a:extLst>
          </p:cNvPr>
          <p:cNvCxnSpPr>
            <a:cxnSpLocks/>
          </p:cNvCxnSpPr>
          <p:nvPr/>
        </p:nvCxnSpPr>
        <p:spPr>
          <a:xfrm flipH="1">
            <a:off x="1115616" y="3651870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67250B-EEB2-5821-D0C7-FE2A5D1C01B5}"/>
              </a:ext>
            </a:extLst>
          </p:cNvPr>
          <p:cNvCxnSpPr>
            <a:cxnSpLocks/>
          </p:cNvCxnSpPr>
          <p:nvPr/>
        </p:nvCxnSpPr>
        <p:spPr>
          <a:xfrm flipH="1">
            <a:off x="5292080" y="1746947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6E73D4-B21C-DBE7-F34D-B51FB21F5A51}"/>
              </a:ext>
            </a:extLst>
          </p:cNvPr>
          <p:cNvCxnSpPr>
            <a:cxnSpLocks/>
          </p:cNvCxnSpPr>
          <p:nvPr/>
        </p:nvCxnSpPr>
        <p:spPr>
          <a:xfrm flipH="1">
            <a:off x="5105755" y="3705374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1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The formula to change the sort (option two)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8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to change the sort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04055"/>
          </a:xfrm>
        </p:spPr>
        <p:txBody>
          <a:bodyPr>
            <a:normAutofit/>
          </a:bodyPr>
          <a:lstStyle/>
          <a:p>
            <a:r>
              <a:rPr lang="en-US" sz="2000" dirty="0"/>
              <a:t>We will use this formula: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6B725-C2A3-91D6-98B6-627D476A2102}"/>
              </a:ext>
            </a:extLst>
          </p:cNvPr>
          <p:cNvSpPr txBox="1"/>
          <p:nvPr/>
        </p:nvSpPr>
        <p:spPr>
          <a:xfrm>
            <a:off x="305773" y="1507940"/>
            <a:ext cx="82089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L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EVALUATE('CAST(NLSSORT(%1, ''NLS_SORT=POLISH'') AS VARCHAR2(4000))', "User </a:t>
            </a:r>
            <a:r>
              <a:rPr lang="en-IL" sz="1800" b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Details"."Full</a:t>
            </a:r>
            <a:r>
              <a:rPr lang="en-IL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Name") </a:t>
            </a:r>
            <a:endParaRPr lang="en-I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8AAEF14-E46D-71C4-493A-2A00DBF4A7E4}"/>
              </a:ext>
            </a:extLst>
          </p:cNvPr>
          <p:cNvSpPr txBox="1">
            <a:spLocks/>
          </p:cNvSpPr>
          <p:nvPr/>
        </p:nvSpPr>
        <p:spPr>
          <a:xfrm>
            <a:off x="89749" y="2308959"/>
            <a:ext cx="8424936" cy="730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means that the sorting will be done as per the standard for the Polish alphabet.</a:t>
            </a:r>
          </a:p>
          <a:p>
            <a:r>
              <a:rPr lang="en-US" dirty="0"/>
              <a:t>Other languages are available as follows (replace above POLISH with other desired language)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E06C-D7A9-EFD9-6F9D-4C6B39A82475}"/>
              </a:ext>
            </a:extLst>
          </p:cNvPr>
          <p:cNvSpPr txBox="1"/>
          <p:nvPr/>
        </p:nvSpPr>
        <p:spPr>
          <a:xfrm>
            <a:off x="3944144" y="856595"/>
            <a:ext cx="48043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Note that if you copy and paste this formula make sure the quotation marks do not get “ruined”. They may need to be retyped manually.</a:t>
            </a:r>
            <a:endParaRPr lang="en-IL" sz="12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D88D204-DC5D-D6CA-5797-99FB88DDB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871"/>
              </p:ext>
            </p:extLst>
          </p:nvPr>
        </p:nvGraphicFramePr>
        <p:xfrm>
          <a:off x="179511" y="3124934"/>
          <a:ext cx="878497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>
                  <a:extLst>
                    <a:ext uri="{9D8B030D-6E8A-4147-A177-3AD203B41FA5}">
                      <a16:colId xmlns:a16="http://schemas.microsoft.com/office/drawing/2014/main" val="1825097998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3625947575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95480586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1352023434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920653228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570909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BINARY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WEST_EUROPEAN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XWEST_EUROPEAN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XGERMAN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DANISH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XDANISH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SPANISH</a:t>
                      </a:r>
                    </a:p>
                    <a:p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XSPANISH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GERMAN_DIN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XGERMAN_DIN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FINNISH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NORWEGIAN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SWEDISH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ITALIAN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ICELANDIC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XDUTCH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SWISS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XSWISS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ARABIC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HUNGARIAN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XHUNGARIAN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GREEK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CZECH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XCZECH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POLISH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SLOVAK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XSLOVAK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LATIN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THAI_DICTIONARY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THAI_TELEPHONE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TURKISH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XTURKISH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RUSSIAN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HEBREW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LITHUANIAN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CROATIAN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XCROATIAN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ROMANIAN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BULGARIAN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CATALAN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XCATALAN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SLOVENIAN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XSLOVENIAN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UKRAINIAN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ESTONIAN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ASCII7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JAPANESE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25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157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18BAE-7C82-DC3C-3A1C-67329E7E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264" y="1594094"/>
            <a:ext cx="2927480" cy="2799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to change the sort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criteria tab, on the last name, let’s edit the formula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97973-03C9-9D96-6F08-B67581D106EE}"/>
              </a:ext>
            </a:extLst>
          </p:cNvPr>
          <p:cNvSpPr/>
          <p:nvPr/>
        </p:nvSpPr>
        <p:spPr>
          <a:xfrm>
            <a:off x="4217152" y="2044675"/>
            <a:ext cx="2828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20E8C-57B8-63E4-BE2F-526D47A88CBC}"/>
              </a:ext>
            </a:extLst>
          </p:cNvPr>
          <p:cNvSpPr/>
          <p:nvPr/>
        </p:nvSpPr>
        <p:spPr>
          <a:xfrm>
            <a:off x="4499992" y="2643758"/>
            <a:ext cx="13681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4085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E2F096-1B71-D1C4-6938-B451AA9E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4807"/>
            <a:ext cx="8686800" cy="3305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to change the sort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this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20E8C-57B8-63E4-BE2F-526D47A88CBC}"/>
              </a:ext>
            </a:extLst>
          </p:cNvPr>
          <p:cNvSpPr/>
          <p:nvPr/>
        </p:nvSpPr>
        <p:spPr>
          <a:xfrm>
            <a:off x="2699792" y="3651870"/>
            <a:ext cx="17281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34238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3D7D58-27E0-4439-730A-3A685A32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2" y="1276180"/>
            <a:ext cx="7740000" cy="2591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to change the sort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this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20E8C-57B8-63E4-BE2F-526D47A88CBC}"/>
              </a:ext>
            </a:extLst>
          </p:cNvPr>
          <p:cNvSpPr/>
          <p:nvPr/>
        </p:nvSpPr>
        <p:spPr>
          <a:xfrm>
            <a:off x="2913690" y="3300492"/>
            <a:ext cx="518670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BBD964-B041-D2D2-7E61-5F9B5ECA3478}"/>
              </a:ext>
            </a:extLst>
          </p:cNvPr>
          <p:cNvSpPr/>
          <p:nvPr/>
        </p:nvSpPr>
        <p:spPr>
          <a:xfrm>
            <a:off x="1547665" y="2291700"/>
            <a:ext cx="2016224" cy="453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01C21-2067-5672-1C16-3608CF74844A}"/>
              </a:ext>
            </a:extLst>
          </p:cNvPr>
          <p:cNvSpPr txBox="1"/>
          <p:nvPr/>
        </p:nvSpPr>
        <p:spPr>
          <a:xfrm>
            <a:off x="395536" y="4083918"/>
            <a:ext cx="41764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that we have called this column “Last name for sort”.  We will see why later. </a:t>
            </a:r>
            <a:endParaRPr lang="en-IL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B97F8-53E3-340D-4AE0-C819D58D3745}"/>
              </a:ext>
            </a:extLst>
          </p:cNvPr>
          <p:cNvCxnSpPr/>
          <p:nvPr/>
        </p:nvCxnSpPr>
        <p:spPr>
          <a:xfrm flipV="1">
            <a:off x="683568" y="2427734"/>
            <a:ext cx="0" cy="16561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F650B5-53B3-E6A6-C116-8ACB9A75F02F}"/>
              </a:ext>
            </a:extLst>
          </p:cNvPr>
          <p:cNvCxnSpPr>
            <a:cxnSpLocks/>
          </p:cNvCxnSpPr>
          <p:nvPr/>
        </p:nvCxnSpPr>
        <p:spPr>
          <a:xfrm>
            <a:off x="683568" y="2427734"/>
            <a:ext cx="864097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0FE42E-0B16-4729-C9F0-0F57A3B8E228}"/>
              </a:ext>
            </a:extLst>
          </p:cNvPr>
          <p:cNvSpPr txBox="1"/>
          <p:nvPr/>
        </p:nvSpPr>
        <p:spPr>
          <a:xfrm>
            <a:off x="5532573" y="2098537"/>
            <a:ext cx="21784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formula we saw earlier</a:t>
            </a:r>
            <a:endParaRPr lang="en-I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5422D-D222-0E89-3165-E16B762DD0DD}"/>
              </a:ext>
            </a:extLst>
          </p:cNvPr>
          <p:cNvCxnSpPr>
            <a:cxnSpLocks/>
          </p:cNvCxnSpPr>
          <p:nvPr/>
        </p:nvCxnSpPr>
        <p:spPr>
          <a:xfrm flipH="1">
            <a:off x="5274634" y="2744868"/>
            <a:ext cx="257939" cy="555624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63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The report with the new formula (option two)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7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have “Last name for sort” and “First name”.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97DC3-C6C4-96EB-CCC6-A316BDF2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224087"/>
            <a:ext cx="2647950" cy="695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273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sometimes situations where strings of characters have diacritics, and this influences the sorting of the characters in Analytics.</a:t>
            </a:r>
          </a:p>
          <a:p>
            <a:r>
              <a:rPr lang="en-US" dirty="0"/>
              <a:t>This is specifically prevalent in the names of users.</a:t>
            </a:r>
          </a:p>
          <a:p>
            <a:r>
              <a:rPr lang="en-US" dirty="0"/>
              <a:t>For example, the last name “</a:t>
            </a:r>
            <a:r>
              <a:rPr lang="en-US" dirty="0" err="1"/>
              <a:t>Śkywalker</a:t>
            </a:r>
            <a:r>
              <a:rPr lang="en-US" dirty="0"/>
              <a:t>” will sort after “z” because the “Ś” (with a  diacritic) will sort at the end of the Latin alphabet.</a:t>
            </a:r>
          </a:p>
          <a:p>
            <a:r>
              <a:rPr lang="en-US" dirty="0"/>
              <a:t>This is not necessarily “wrong”, but it can in any case be changed using a formula.</a:t>
            </a:r>
          </a:p>
        </p:txBody>
      </p:sp>
    </p:spTree>
    <p:extLst>
      <p:ext uri="{BB962C8B-B14F-4D97-AF65-F5344CB8AC3E}">
        <p14:creationId xmlns:p14="http://schemas.microsoft.com/office/powerpoint/2010/main" val="4150975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also add the “Last Name” (that we originally had and changed to “Last Name for sort”).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A42-400A-19FA-22AF-5F1704647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243137"/>
            <a:ext cx="3800475" cy="65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37CD61-E4BA-6FDA-28B7-B68BC6BC8E54}"/>
              </a:ext>
            </a:extLst>
          </p:cNvPr>
          <p:cNvSpPr/>
          <p:nvPr/>
        </p:nvSpPr>
        <p:spPr>
          <a:xfrm>
            <a:off x="4211960" y="2521008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6883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Now we can see that the “Last Name for sort” is a series of alphanumeric characters.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7ECFF-2873-D151-B71A-FC8541011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33" y="3592915"/>
            <a:ext cx="4229100" cy="285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CC3F0-D242-B71A-9ACB-0681EC9B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114775"/>
            <a:ext cx="5191125" cy="257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B9438E-FD37-31F2-E8C6-FB9319AE2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112367"/>
            <a:ext cx="5040000" cy="2992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2588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do not want to display the “Last Name for sort” but we do want to sort by it.</a:t>
            </a:r>
          </a:p>
          <a:p>
            <a:r>
              <a:rPr lang="en-US" dirty="0"/>
              <a:t>We will sort the report ascending by “Last Name for sort” then we will hide the field.</a:t>
            </a: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5007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sort</a:t>
            </a:r>
          </a:p>
          <a:p>
            <a:endParaRPr lang="en-US" sz="2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6E47A-2E30-4F47-8836-F83A3D5D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362075"/>
            <a:ext cx="4933950" cy="2419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1AE8A2-A2DB-3C4E-4655-158042C1C38C}"/>
              </a:ext>
            </a:extLst>
          </p:cNvPr>
          <p:cNvSpPr/>
          <p:nvPr/>
        </p:nvSpPr>
        <p:spPr>
          <a:xfrm>
            <a:off x="4843615" y="1933150"/>
            <a:ext cx="1152128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84941-E081-7AEE-20D8-D085427B6024}"/>
              </a:ext>
            </a:extLst>
          </p:cNvPr>
          <p:cNvSpPr/>
          <p:nvPr/>
        </p:nvSpPr>
        <p:spPr>
          <a:xfrm>
            <a:off x="3476627" y="1922655"/>
            <a:ext cx="1152128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E7832-A43F-C05D-5267-C3F40113195F}"/>
              </a:ext>
            </a:extLst>
          </p:cNvPr>
          <p:cNvSpPr/>
          <p:nvPr/>
        </p:nvSpPr>
        <p:spPr>
          <a:xfrm>
            <a:off x="3419872" y="1665636"/>
            <a:ext cx="323756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73164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8FC152-BAA9-D54A-5FAB-A4D1E0B8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395412"/>
            <a:ext cx="3762375" cy="2352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will hide the field (part 1 of 2)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84941-E081-7AEE-20D8-D085427B6024}"/>
              </a:ext>
            </a:extLst>
          </p:cNvPr>
          <p:cNvSpPr/>
          <p:nvPr/>
        </p:nvSpPr>
        <p:spPr>
          <a:xfrm>
            <a:off x="3979428" y="2504222"/>
            <a:ext cx="1528675" cy="331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E7832-A43F-C05D-5267-C3F40113195F}"/>
              </a:ext>
            </a:extLst>
          </p:cNvPr>
          <p:cNvSpPr/>
          <p:nvPr/>
        </p:nvSpPr>
        <p:spPr>
          <a:xfrm>
            <a:off x="3979429" y="1720840"/>
            <a:ext cx="323756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79265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F88417-A09F-0C5E-DEE7-C40FE0A5C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7" y="1491630"/>
            <a:ext cx="4705325" cy="3116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report with the new formula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will hide the field (part 2 of 2)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84941-E081-7AEE-20D8-D085427B6024}"/>
              </a:ext>
            </a:extLst>
          </p:cNvPr>
          <p:cNvSpPr/>
          <p:nvPr/>
        </p:nvSpPr>
        <p:spPr>
          <a:xfrm>
            <a:off x="2555777" y="1750127"/>
            <a:ext cx="864096" cy="331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E7832-A43F-C05D-5267-C3F40113195F}"/>
              </a:ext>
            </a:extLst>
          </p:cNvPr>
          <p:cNvSpPr/>
          <p:nvPr/>
        </p:nvSpPr>
        <p:spPr>
          <a:xfrm>
            <a:off x="6228184" y="2107803"/>
            <a:ext cx="576064" cy="27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507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Check the report with the new sorting (option two)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33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the report with the new sorting (option two)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now take a look at the sorting by last name</a:t>
            </a:r>
          </a:p>
          <a:p>
            <a:r>
              <a:rPr lang="en-US" sz="2400" dirty="0">
                <a:effectLst/>
              </a:rPr>
              <a:t>We will see that it is all sorting as desired.</a:t>
            </a:r>
          </a:p>
        </p:txBody>
      </p:sp>
    </p:spTree>
    <p:extLst>
      <p:ext uri="{BB962C8B-B14F-4D97-AF65-F5344CB8AC3E}">
        <p14:creationId xmlns:p14="http://schemas.microsoft.com/office/powerpoint/2010/main" val="1328546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3602168-0E04-65F2-49D8-0EB142CE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34" y="2782955"/>
            <a:ext cx="2371725" cy="72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323772-33FD-4E49-933A-432FAA626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44855"/>
            <a:ext cx="2552700" cy="80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8951F7-CB6C-57DA-90BC-FDD906B53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321637"/>
            <a:ext cx="2562225" cy="72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11AD8-1DF2-3830-CC2E-8E220C29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321637"/>
            <a:ext cx="1866900" cy="72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the report with the new sorting (option two)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30DD7B-F603-1F39-0D84-859635391B66}"/>
              </a:ext>
            </a:extLst>
          </p:cNvPr>
          <p:cNvCxnSpPr>
            <a:cxnSpLocks/>
          </p:cNvCxnSpPr>
          <p:nvPr/>
        </p:nvCxnSpPr>
        <p:spPr>
          <a:xfrm flipH="1">
            <a:off x="1256978" y="1559803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279256-BC56-016A-5F6E-09313B1D39AF}"/>
              </a:ext>
            </a:extLst>
          </p:cNvPr>
          <p:cNvCxnSpPr>
            <a:cxnSpLocks/>
          </p:cNvCxnSpPr>
          <p:nvPr/>
        </p:nvCxnSpPr>
        <p:spPr>
          <a:xfrm flipH="1">
            <a:off x="1243449" y="3003798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67250B-EEB2-5821-D0C7-FE2A5D1C01B5}"/>
              </a:ext>
            </a:extLst>
          </p:cNvPr>
          <p:cNvCxnSpPr>
            <a:cxnSpLocks/>
          </p:cNvCxnSpPr>
          <p:nvPr/>
        </p:nvCxnSpPr>
        <p:spPr>
          <a:xfrm flipH="1">
            <a:off x="4650446" y="1566343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6E73D4-B21C-DBE7-F34D-B51FB21F5A51}"/>
              </a:ext>
            </a:extLst>
          </p:cNvPr>
          <p:cNvCxnSpPr>
            <a:cxnSpLocks/>
          </p:cNvCxnSpPr>
          <p:nvPr/>
        </p:nvCxnSpPr>
        <p:spPr>
          <a:xfrm flipH="1">
            <a:off x="4676520" y="3003798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16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14EAE9E-2C08-B7C7-F8F5-8B477C39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521881"/>
            <a:ext cx="2495550" cy="714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69D06-91E5-3D9C-DEF5-FF9809C00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50176"/>
            <a:ext cx="2752725" cy="76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5D0E7-E54C-33B2-87C1-84310649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16" y="3462196"/>
            <a:ext cx="2238375" cy="695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0D2B2-A5ED-D4AE-D304-DB2DD9DB1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68" y="1491508"/>
            <a:ext cx="2381250" cy="77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the report with the new sorting (option two)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30DD7B-F603-1F39-0D84-859635391B66}"/>
              </a:ext>
            </a:extLst>
          </p:cNvPr>
          <p:cNvCxnSpPr>
            <a:cxnSpLocks/>
          </p:cNvCxnSpPr>
          <p:nvPr/>
        </p:nvCxnSpPr>
        <p:spPr>
          <a:xfrm flipH="1">
            <a:off x="960967" y="1782721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279256-BC56-016A-5F6E-09313B1D39AF}"/>
              </a:ext>
            </a:extLst>
          </p:cNvPr>
          <p:cNvCxnSpPr>
            <a:cxnSpLocks/>
          </p:cNvCxnSpPr>
          <p:nvPr/>
        </p:nvCxnSpPr>
        <p:spPr>
          <a:xfrm flipH="1">
            <a:off x="1200281" y="3644226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67250B-EEB2-5821-D0C7-FE2A5D1C01B5}"/>
              </a:ext>
            </a:extLst>
          </p:cNvPr>
          <p:cNvCxnSpPr>
            <a:cxnSpLocks/>
          </p:cNvCxnSpPr>
          <p:nvPr/>
        </p:nvCxnSpPr>
        <p:spPr>
          <a:xfrm flipH="1">
            <a:off x="5292080" y="1746947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6E73D4-B21C-DBE7-F34D-B51FB21F5A51}"/>
              </a:ext>
            </a:extLst>
          </p:cNvPr>
          <p:cNvCxnSpPr>
            <a:cxnSpLocks/>
          </p:cNvCxnSpPr>
          <p:nvPr/>
        </p:nvCxnSpPr>
        <p:spPr>
          <a:xfrm flipH="1">
            <a:off x="5220072" y="3744696"/>
            <a:ext cx="504056" cy="1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9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The situation 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52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Let’s take a look at these 8 examples of users as they appear in the “Last Name” in the “User Details” folder of the “Users” subject area:</a:t>
            </a:r>
          </a:p>
          <a:p>
            <a:endParaRPr lang="en-US" dirty="0"/>
          </a:p>
          <a:p>
            <a:pPr lvl="1"/>
            <a:r>
              <a:rPr lang="en-IL" sz="1600" dirty="0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Ą</a:t>
            </a:r>
            <a:r>
              <a:rPr lang="en-US" sz="1600" dirty="0" err="1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tkins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 err="1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Ęlber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 err="1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Śkywalker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 err="1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Ćool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 err="1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Łewis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 err="1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Ńieve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 err="1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Ólmedo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 err="1">
                <a:solidFill>
                  <a:srgbClr val="18181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Źagger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9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4104456" cy="3979385"/>
          </a:xfrm>
        </p:spPr>
        <p:txBody>
          <a:bodyPr>
            <a:normAutofit/>
          </a:bodyPr>
          <a:lstStyle/>
          <a:p>
            <a:r>
              <a:rPr lang="en-US" dirty="0"/>
              <a:t>The 8 Last Names which have the diacritics are sorted after the entire Latin alphabet: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B53A5-0414-4EAD-D06A-A5B252B0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843558"/>
            <a:ext cx="3463846" cy="39209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CBB825-3E92-A3B4-3F65-AB08ECB59A10}"/>
              </a:ext>
            </a:extLst>
          </p:cNvPr>
          <p:cNvSpPr/>
          <p:nvPr/>
        </p:nvSpPr>
        <p:spPr>
          <a:xfrm>
            <a:off x="5004048" y="2139702"/>
            <a:ext cx="2448272" cy="1872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554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ADC4B-8C86-E637-02F0-49E8F2FD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/>
          <a:lstStyle/>
          <a:p>
            <a:r>
              <a:rPr lang="en-US" dirty="0"/>
              <a:t>In option one, we want this</a:t>
            </a:r>
            <a:endParaRPr lang="en-I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1CA351-200A-4866-E0B2-C0BF0BBD5233}"/>
              </a:ext>
            </a:extLst>
          </p:cNvPr>
          <p:cNvSpPr txBox="1">
            <a:spLocks/>
          </p:cNvSpPr>
          <p:nvPr/>
        </p:nvSpPr>
        <p:spPr>
          <a:xfrm>
            <a:off x="359532" y="254893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sorted here</a:t>
            </a:r>
            <a:endParaRPr lang="en-I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541B14-DCAC-9868-788A-80122777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1707654"/>
            <a:ext cx="3219450" cy="238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B1B965-1290-A14B-F9B1-559F7B2BB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7" y="3245718"/>
            <a:ext cx="3209925" cy="8382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2D699-6F56-A55F-FF7F-2E21462A1DFF}"/>
              </a:ext>
            </a:extLst>
          </p:cNvPr>
          <p:cNvCxnSpPr/>
          <p:nvPr/>
        </p:nvCxnSpPr>
        <p:spPr>
          <a:xfrm flipH="1">
            <a:off x="3491880" y="3435846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2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F81263-4F80-F321-06B3-67E40F5B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3255243"/>
            <a:ext cx="3248025" cy="828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ADC4B-8C86-E637-02F0-49E8F2FD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/>
          <a:lstStyle/>
          <a:p>
            <a:r>
              <a:rPr lang="en-US" dirty="0"/>
              <a:t>In option one, we want this</a:t>
            </a:r>
            <a:endParaRPr lang="en-I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1CA351-200A-4866-E0B2-C0BF0BBD5233}"/>
              </a:ext>
            </a:extLst>
          </p:cNvPr>
          <p:cNvSpPr txBox="1">
            <a:spLocks/>
          </p:cNvSpPr>
          <p:nvPr/>
        </p:nvSpPr>
        <p:spPr>
          <a:xfrm>
            <a:off x="359532" y="254893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sorted here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2D699-6F56-A55F-FF7F-2E21462A1DFF}"/>
              </a:ext>
            </a:extLst>
          </p:cNvPr>
          <p:cNvCxnSpPr/>
          <p:nvPr/>
        </p:nvCxnSpPr>
        <p:spPr>
          <a:xfrm flipH="1">
            <a:off x="3491880" y="3435846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63A8A2E-9A59-42ED-805C-E9284F0A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7" y="1563638"/>
            <a:ext cx="32480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189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20618</TotalTime>
  <Words>1375</Words>
  <Application>Microsoft Office PowerPoint</Application>
  <PresentationFormat>On-screen Show (16:9)</PresentationFormat>
  <Paragraphs>233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Segoe UI</vt:lpstr>
      <vt:lpstr>IGeLU_2016_16X9 (1)</vt:lpstr>
      <vt:lpstr>Ex_Libris_2020</vt:lpstr>
      <vt:lpstr>PowerPoint Presentation</vt:lpstr>
      <vt:lpstr>PowerPoint Presentation</vt:lpstr>
      <vt:lpstr>Introduction</vt:lpstr>
      <vt:lpstr>Introduction</vt:lpstr>
      <vt:lpstr>The situation now</vt:lpstr>
      <vt:lpstr>The situation now</vt:lpstr>
      <vt:lpstr>The situation now</vt:lpstr>
      <vt:lpstr>The situation now</vt:lpstr>
      <vt:lpstr>The situation now</vt:lpstr>
      <vt:lpstr>The situation now</vt:lpstr>
      <vt:lpstr>The situation now</vt:lpstr>
      <vt:lpstr>The situation now</vt:lpstr>
      <vt:lpstr>The situation now</vt:lpstr>
      <vt:lpstr>The situation now</vt:lpstr>
      <vt:lpstr>The situation now</vt:lpstr>
      <vt:lpstr>The formula to change the sort (option one)</vt:lpstr>
      <vt:lpstr>The formula to change the sort (option one)</vt:lpstr>
      <vt:lpstr>The formula to change the sort (option one)</vt:lpstr>
      <vt:lpstr>The formula to change the sort (option one)</vt:lpstr>
      <vt:lpstr>The formula to change the sort (option one)</vt:lpstr>
      <vt:lpstr>The report with the new formula (option one)</vt:lpstr>
      <vt:lpstr>The report with the new formula (option one)</vt:lpstr>
      <vt:lpstr>The report with the new formula (option one)</vt:lpstr>
      <vt:lpstr>The report with the new formula (option one)</vt:lpstr>
      <vt:lpstr>The report with the new formula (option one)</vt:lpstr>
      <vt:lpstr>The report with the new formula (option one)</vt:lpstr>
      <vt:lpstr>The report with the new formula (option one)</vt:lpstr>
      <vt:lpstr>The report with the new formula (option one)</vt:lpstr>
      <vt:lpstr>Check the report with the new sorting (option one)</vt:lpstr>
      <vt:lpstr>Check the report with the new sorting (option one)</vt:lpstr>
      <vt:lpstr>Check the report with the new sorting (option one)</vt:lpstr>
      <vt:lpstr>Check the report with the new sorting (option one)</vt:lpstr>
      <vt:lpstr>The formula to change the sort (option two)</vt:lpstr>
      <vt:lpstr>The formula to change the sort (option two)</vt:lpstr>
      <vt:lpstr>The formula to change the sort (option two)</vt:lpstr>
      <vt:lpstr>The formula to change the sort (option two)</vt:lpstr>
      <vt:lpstr>The formula to change the sort (option two)</vt:lpstr>
      <vt:lpstr>The report with the new formula (option two)</vt:lpstr>
      <vt:lpstr>The report with the new formula (option two)</vt:lpstr>
      <vt:lpstr>The report with the new formula (option two)</vt:lpstr>
      <vt:lpstr>The report with the new formula (option two)</vt:lpstr>
      <vt:lpstr>The report with the new formula (option two)</vt:lpstr>
      <vt:lpstr>The report with the new formula (option two)</vt:lpstr>
      <vt:lpstr>The report with the new formula (option two)</vt:lpstr>
      <vt:lpstr>The report with the new formula (option two)</vt:lpstr>
      <vt:lpstr>Check the report with the new sorting (option two)</vt:lpstr>
      <vt:lpstr>Check the report with the new sorting (option two)</vt:lpstr>
      <vt:lpstr>Check the report with the new sorting (option two)</vt:lpstr>
      <vt:lpstr>Check the report with the new sorting (option two)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1818</cp:revision>
  <dcterms:created xsi:type="dcterms:W3CDTF">2017-01-02T15:10:30Z</dcterms:created>
  <dcterms:modified xsi:type="dcterms:W3CDTF">2022-12-19T09:25:54Z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